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100" d="100"/>
          <a:sy n="100" d="100"/>
        </p:scale>
        <p:origin x="342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Copyright©2018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5">
            <a:extLst>
              <a:ext uri="{FF2B5EF4-FFF2-40B4-BE49-F238E27FC236}">
                <a16:creationId xmlns:a16="http://schemas.microsoft.com/office/drawing/2014/main" id="{05428E32-CA00-4AAC-8A49-2FB6B69366EF}"/>
              </a:ext>
            </a:extLst>
          </p:cNvPr>
          <p:cNvSpPr>
            <a:spLocks/>
          </p:cNvSpPr>
          <p:nvPr/>
        </p:nvSpPr>
        <p:spPr bwMode="auto">
          <a:xfrm>
            <a:off x="494705" y="1180338"/>
            <a:ext cx="1473200" cy="1066800"/>
          </a:xfrm>
          <a:custGeom>
            <a:avLst/>
            <a:gdLst>
              <a:gd name="T0" fmla="*/ 2 w 928"/>
              <a:gd name="T1" fmla="*/ 278 h 672"/>
              <a:gd name="T2" fmla="*/ 14 w 928"/>
              <a:gd name="T3" fmla="*/ 362 h 672"/>
              <a:gd name="T4" fmla="*/ 54 w 928"/>
              <a:gd name="T5" fmla="*/ 498 h 672"/>
              <a:gd name="T6" fmla="*/ 23 w 928"/>
              <a:gd name="T7" fmla="*/ 580 h 672"/>
              <a:gd name="T8" fmla="*/ 15 w 928"/>
              <a:gd name="T9" fmla="*/ 628 h 672"/>
              <a:gd name="T10" fmla="*/ 36 w 928"/>
              <a:gd name="T11" fmla="*/ 633 h 672"/>
              <a:gd name="T12" fmla="*/ 42 w 928"/>
              <a:gd name="T13" fmla="*/ 620 h 672"/>
              <a:gd name="T14" fmla="*/ 83 w 928"/>
              <a:gd name="T15" fmla="*/ 556 h 672"/>
              <a:gd name="T16" fmla="*/ 97 w 928"/>
              <a:gd name="T17" fmla="*/ 461 h 672"/>
              <a:gd name="T18" fmla="*/ 90 w 928"/>
              <a:gd name="T19" fmla="*/ 315 h 672"/>
              <a:gd name="T20" fmla="*/ 108 w 928"/>
              <a:gd name="T21" fmla="*/ 291 h 672"/>
              <a:gd name="T22" fmla="*/ 114 w 928"/>
              <a:gd name="T23" fmla="*/ 364 h 672"/>
              <a:gd name="T24" fmla="*/ 153 w 928"/>
              <a:gd name="T25" fmla="*/ 321 h 672"/>
              <a:gd name="T26" fmla="*/ 189 w 928"/>
              <a:gd name="T27" fmla="*/ 320 h 672"/>
              <a:gd name="T28" fmla="*/ 231 w 928"/>
              <a:gd name="T29" fmla="*/ 321 h 672"/>
              <a:gd name="T30" fmla="*/ 246 w 928"/>
              <a:gd name="T31" fmla="*/ 307 h 672"/>
              <a:gd name="T32" fmla="*/ 260 w 928"/>
              <a:gd name="T33" fmla="*/ 364 h 672"/>
              <a:gd name="T34" fmla="*/ 256 w 928"/>
              <a:gd name="T35" fmla="*/ 555 h 672"/>
              <a:gd name="T36" fmla="*/ 268 w 928"/>
              <a:gd name="T37" fmla="*/ 608 h 672"/>
              <a:gd name="T38" fmla="*/ 238 w 928"/>
              <a:gd name="T39" fmla="*/ 644 h 672"/>
              <a:gd name="T40" fmla="*/ 303 w 928"/>
              <a:gd name="T41" fmla="*/ 672 h 672"/>
              <a:gd name="T42" fmla="*/ 347 w 928"/>
              <a:gd name="T43" fmla="*/ 662 h 672"/>
              <a:gd name="T44" fmla="*/ 395 w 928"/>
              <a:gd name="T45" fmla="*/ 656 h 672"/>
              <a:gd name="T46" fmla="*/ 422 w 928"/>
              <a:gd name="T47" fmla="*/ 642 h 672"/>
              <a:gd name="T48" fmla="*/ 400 w 928"/>
              <a:gd name="T49" fmla="*/ 595 h 672"/>
              <a:gd name="T50" fmla="*/ 409 w 928"/>
              <a:gd name="T51" fmla="*/ 433 h 672"/>
              <a:gd name="T52" fmla="*/ 451 w 928"/>
              <a:gd name="T53" fmla="*/ 415 h 672"/>
              <a:gd name="T54" fmla="*/ 555 w 928"/>
              <a:gd name="T55" fmla="*/ 446 h 672"/>
              <a:gd name="T56" fmla="*/ 611 w 928"/>
              <a:gd name="T57" fmla="*/ 442 h 672"/>
              <a:gd name="T58" fmla="*/ 668 w 928"/>
              <a:gd name="T59" fmla="*/ 450 h 672"/>
              <a:gd name="T60" fmla="*/ 669 w 928"/>
              <a:gd name="T61" fmla="*/ 544 h 672"/>
              <a:gd name="T62" fmla="*/ 644 w 928"/>
              <a:gd name="T63" fmla="*/ 619 h 672"/>
              <a:gd name="T64" fmla="*/ 639 w 928"/>
              <a:gd name="T65" fmla="*/ 654 h 672"/>
              <a:gd name="T66" fmla="*/ 727 w 928"/>
              <a:gd name="T67" fmla="*/ 659 h 672"/>
              <a:gd name="T68" fmla="*/ 744 w 928"/>
              <a:gd name="T69" fmla="*/ 624 h 672"/>
              <a:gd name="T70" fmla="*/ 743 w 928"/>
              <a:gd name="T71" fmla="*/ 502 h 672"/>
              <a:gd name="T72" fmla="*/ 771 w 928"/>
              <a:gd name="T73" fmla="*/ 466 h 672"/>
              <a:gd name="T74" fmla="*/ 800 w 928"/>
              <a:gd name="T75" fmla="*/ 536 h 672"/>
              <a:gd name="T76" fmla="*/ 802 w 928"/>
              <a:gd name="T77" fmla="*/ 615 h 672"/>
              <a:gd name="T78" fmla="*/ 784 w 928"/>
              <a:gd name="T79" fmla="*/ 649 h 672"/>
              <a:gd name="T80" fmla="*/ 793 w 928"/>
              <a:gd name="T81" fmla="*/ 666 h 672"/>
              <a:gd name="T82" fmla="*/ 882 w 928"/>
              <a:gd name="T83" fmla="*/ 662 h 672"/>
              <a:gd name="T84" fmla="*/ 899 w 928"/>
              <a:gd name="T85" fmla="*/ 633 h 672"/>
              <a:gd name="T86" fmla="*/ 876 w 928"/>
              <a:gd name="T87" fmla="*/ 553 h 672"/>
              <a:gd name="T88" fmla="*/ 888 w 928"/>
              <a:gd name="T89" fmla="*/ 435 h 672"/>
              <a:gd name="T90" fmla="*/ 898 w 928"/>
              <a:gd name="T91" fmla="*/ 546 h 672"/>
              <a:gd name="T92" fmla="*/ 904 w 928"/>
              <a:gd name="T93" fmla="*/ 587 h 672"/>
              <a:gd name="T94" fmla="*/ 912 w 928"/>
              <a:gd name="T95" fmla="*/ 565 h 672"/>
              <a:gd name="T96" fmla="*/ 914 w 928"/>
              <a:gd name="T97" fmla="*/ 448 h 672"/>
              <a:gd name="T98" fmla="*/ 928 w 928"/>
              <a:gd name="T99" fmla="*/ 259 h 672"/>
              <a:gd name="T100" fmla="*/ 904 w 928"/>
              <a:gd name="T101" fmla="*/ 169 h 672"/>
              <a:gd name="T102" fmla="*/ 865 w 928"/>
              <a:gd name="T103" fmla="*/ 115 h 672"/>
              <a:gd name="T104" fmla="*/ 755 w 928"/>
              <a:gd name="T105" fmla="*/ 47 h 672"/>
              <a:gd name="T106" fmla="*/ 571 w 928"/>
              <a:gd name="T107" fmla="*/ 5 h 672"/>
              <a:gd name="T108" fmla="*/ 359 w 928"/>
              <a:gd name="T109" fmla="*/ 12 h 672"/>
              <a:gd name="T110" fmla="*/ 264 w 928"/>
              <a:gd name="T111" fmla="*/ 24 h 672"/>
              <a:gd name="T112" fmla="*/ 157 w 928"/>
              <a:gd name="T113" fmla="*/ 16 h 672"/>
              <a:gd name="T114" fmla="*/ 112 w 928"/>
              <a:gd name="T115" fmla="*/ 51 h 672"/>
              <a:gd name="T116" fmla="*/ 53 w 928"/>
              <a:gd name="T117" fmla="*/ 131 h 6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28" h="672">
                <a:moveTo>
                  <a:pt x="43" y="165"/>
                </a:moveTo>
                <a:lnTo>
                  <a:pt x="43" y="165"/>
                </a:lnTo>
                <a:lnTo>
                  <a:pt x="36" y="179"/>
                </a:lnTo>
                <a:lnTo>
                  <a:pt x="21" y="215"/>
                </a:lnTo>
                <a:lnTo>
                  <a:pt x="14" y="236"/>
                </a:lnTo>
                <a:lnTo>
                  <a:pt x="6" y="258"/>
                </a:lnTo>
                <a:lnTo>
                  <a:pt x="2" y="278"/>
                </a:lnTo>
                <a:lnTo>
                  <a:pt x="0" y="287"/>
                </a:lnTo>
                <a:lnTo>
                  <a:pt x="0" y="295"/>
                </a:lnTo>
                <a:lnTo>
                  <a:pt x="0" y="295"/>
                </a:lnTo>
                <a:lnTo>
                  <a:pt x="2" y="311"/>
                </a:lnTo>
                <a:lnTo>
                  <a:pt x="4" y="327"/>
                </a:lnTo>
                <a:lnTo>
                  <a:pt x="9" y="345"/>
                </a:lnTo>
                <a:lnTo>
                  <a:pt x="14" y="362"/>
                </a:lnTo>
                <a:lnTo>
                  <a:pt x="25" y="393"/>
                </a:lnTo>
                <a:lnTo>
                  <a:pt x="33" y="416"/>
                </a:lnTo>
                <a:lnTo>
                  <a:pt x="33" y="416"/>
                </a:lnTo>
                <a:lnTo>
                  <a:pt x="39" y="436"/>
                </a:lnTo>
                <a:lnTo>
                  <a:pt x="46" y="460"/>
                </a:lnTo>
                <a:lnTo>
                  <a:pt x="53" y="486"/>
                </a:lnTo>
                <a:lnTo>
                  <a:pt x="54" y="498"/>
                </a:lnTo>
                <a:lnTo>
                  <a:pt x="54" y="509"/>
                </a:lnTo>
                <a:lnTo>
                  <a:pt x="54" y="509"/>
                </a:lnTo>
                <a:lnTo>
                  <a:pt x="53" y="519"/>
                </a:lnTo>
                <a:lnTo>
                  <a:pt x="49" y="532"/>
                </a:lnTo>
                <a:lnTo>
                  <a:pt x="43" y="544"/>
                </a:lnTo>
                <a:lnTo>
                  <a:pt x="36" y="557"/>
                </a:lnTo>
                <a:lnTo>
                  <a:pt x="23" y="580"/>
                </a:lnTo>
                <a:lnTo>
                  <a:pt x="19" y="588"/>
                </a:lnTo>
                <a:lnTo>
                  <a:pt x="16" y="595"/>
                </a:lnTo>
                <a:lnTo>
                  <a:pt x="16" y="595"/>
                </a:lnTo>
                <a:lnTo>
                  <a:pt x="15" y="604"/>
                </a:lnTo>
                <a:lnTo>
                  <a:pt x="15" y="614"/>
                </a:lnTo>
                <a:lnTo>
                  <a:pt x="15" y="628"/>
                </a:lnTo>
                <a:lnTo>
                  <a:pt x="15" y="628"/>
                </a:lnTo>
                <a:lnTo>
                  <a:pt x="16" y="630"/>
                </a:lnTo>
                <a:lnTo>
                  <a:pt x="17" y="631"/>
                </a:lnTo>
                <a:lnTo>
                  <a:pt x="21" y="632"/>
                </a:lnTo>
                <a:lnTo>
                  <a:pt x="27" y="632"/>
                </a:lnTo>
                <a:lnTo>
                  <a:pt x="33" y="633"/>
                </a:lnTo>
                <a:lnTo>
                  <a:pt x="33" y="633"/>
                </a:lnTo>
                <a:lnTo>
                  <a:pt x="36" y="633"/>
                </a:lnTo>
                <a:lnTo>
                  <a:pt x="38" y="633"/>
                </a:lnTo>
                <a:lnTo>
                  <a:pt x="39" y="632"/>
                </a:lnTo>
                <a:lnTo>
                  <a:pt x="40" y="631"/>
                </a:lnTo>
                <a:lnTo>
                  <a:pt x="42" y="627"/>
                </a:lnTo>
                <a:lnTo>
                  <a:pt x="40" y="622"/>
                </a:lnTo>
                <a:lnTo>
                  <a:pt x="40" y="622"/>
                </a:lnTo>
                <a:lnTo>
                  <a:pt x="42" y="620"/>
                </a:lnTo>
                <a:lnTo>
                  <a:pt x="44" y="615"/>
                </a:lnTo>
                <a:lnTo>
                  <a:pt x="51" y="601"/>
                </a:lnTo>
                <a:lnTo>
                  <a:pt x="62" y="586"/>
                </a:lnTo>
                <a:lnTo>
                  <a:pt x="73" y="571"/>
                </a:lnTo>
                <a:lnTo>
                  <a:pt x="73" y="571"/>
                </a:lnTo>
                <a:lnTo>
                  <a:pt x="79" y="564"/>
                </a:lnTo>
                <a:lnTo>
                  <a:pt x="83" y="556"/>
                </a:lnTo>
                <a:lnTo>
                  <a:pt x="88" y="545"/>
                </a:lnTo>
                <a:lnTo>
                  <a:pt x="90" y="534"/>
                </a:lnTo>
                <a:lnTo>
                  <a:pt x="92" y="522"/>
                </a:lnTo>
                <a:lnTo>
                  <a:pt x="95" y="507"/>
                </a:lnTo>
                <a:lnTo>
                  <a:pt x="97" y="478"/>
                </a:lnTo>
                <a:lnTo>
                  <a:pt x="97" y="478"/>
                </a:lnTo>
                <a:lnTo>
                  <a:pt x="97" y="461"/>
                </a:lnTo>
                <a:lnTo>
                  <a:pt x="96" y="443"/>
                </a:lnTo>
                <a:lnTo>
                  <a:pt x="92" y="402"/>
                </a:lnTo>
                <a:lnTo>
                  <a:pt x="89" y="366"/>
                </a:lnTo>
                <a:lnTo>
                  <a:pt x="88" y="341"/>
                </a:lnTo>
                <a:lnTo>
                  <a:pt x="88" y="341"/>
                </a:lnTo>
                <a:lnTo>
                  <a:pt x="88" y="328"/>
                </a:lnTo>
                <a:lnTo>
                  <a:pt x="90" y="315"/>
                </a:lnTo>
                <a:lnTo>
                  <a:pt x="92" y="305"/>
                </a:lnTo>
                <a:lnTo>
                  <a:pt x="95" y="301"/>
                </a:lnTo>
                <a:lnTo>
                  <a:pt x="96" y="299"/>
                </a:lnTo>
                <a:lnTo>
                  <a:pt x="96" y="299"/>
                </a:lnTo>
                <a:lnTo>
                  <a:pt x="105" y="293"/>
                </a:lnTo>
                <a:lnTo>
                  <a:pt x="108" y="291"/>
                </a:lnTo>
                <a:lnTo>
                  <a:pt x="108" y="291"/>
                </a:lnTo>
                <a:lnTo>
                  <a:pt x="107" y="318"/>
                </a:lnTo>
                <a:lnTo>
                  <a:pt x="106" y="339"/>
                </a:lnTo>
                <a:lnTo>
                  <a:pt x="107" y="352"/>
                </a:lnTo>
                <a:lnTo>
                  <a:pt x="107" y="352"/>
                </a:lnTo>
                <a:lnTo>
                  <a:pt x="109" y="362"/>
                </a:lnTo>
                <a:lnTo>
                  <a:pt x="112" y="364"/>
                </a:lnTo>
                <a:lnTo>
                  <a:pt x="114" y="364"/>
                </a:lnTo>
                <a:lnTo>
                  <a:pt x="114" y="364"/>
                </a:lnTo>
                <a:lnTo>
                  <a:pt x="118" y="362"/>
                </a:lnTo>
                <a:lnTo>
                  <a:pt x="122" y="356"/>
                </a:lnTo>
                <a:lnTo>
                  <a:pt x="134" y="341"/>
                </a:lnTo>
                <a:lnTo>
                  <a:pt x="146" y="327"/>
                </a:lnTo>
                <a:lnTo>
                  <a:pt x="151" y="322"/>
                </a:lnTo>
                <a:lnTo>
                  <a:pt x="153" y="321"/>
                </a:lnTo>
                <a:lnTo>
                  <a:pt x="155" y="321"/>
                </a:lnTo>
                <a:lnTo>
                  <a:pt x="155" y="321"/>
                </a:lnTo>
                <a:lnTo>
                  <a:pt x="166" y="323"/>
                </a:lnTo>
                <a:lnTo>
                  <a:pt x="172" y="324"/>
                </a:lnTo>
                <a:lnTo>
                  <a:pt x="180" y="323"/>
                </a:lnTo>
                <a:lnTo>
                  <a:pt x="180" y="323"/>
                </a:lnTo>
                <a:lnTo>
                  <a:pt x="189" y="320"/>
                </a:lnTo>
                <a:lnTo>
                  <a:pt x="200" y="315"/>
                </a:lnTo>
                <a:lnTo>
                  <a:pt x="212" y="309"/>
                </a:lnTo>
                <a:lnTo>
                  <a:pt x="212" y="309"/>
                </a:lnTo>
                <a:lnTo>
                  <a:pt x="217" y="314"/>
                </a:lnTo>
                <a:lnTo>
                  <a:pt x="223" y="317"/>
                </a:lnTo>
                <a:lnTo>
                  <a:pt x="231" y="321"/>
                </a:lnTo>
                <a:lnTo>
                  <a:pt x="231" y="321"/>
                </a:lnTo>
                <a:lnTo>
                  <a:pt x="234" y="321"/>
                </a:lnTo>
                <a:lnTo>
                  <a:pt x="238" y="320"/>
                </a:lnTo>
                <a:lnTo>
                  <a:pt x="240" y="317"/>
                </a:lnTo>
                <a:lnTo>
                  <a:pt x="243" y="315"/>
                </a:lnTo>
                <a:lnTo>
                  <a:pt x="245" y="310"/>
                </a:lnTo>
                <a:lnTo>
                  <a:pt x="246" y="307"/>
                </a:lnTo>
                <a:lnTo>
                  <a:pt x="246" y="307"/>
                </a:lnTo>
                <a:lnTo>
                  <a:pt x="254" y="317"/>
                </a:lnTo>
                <a:lnTo>
                  <a:pt x="260" y="324"/>
                </a:lnTo>
                <a:lnTo>
                  <a:pt x="262" y="329"/>
                </a:lnTo>
                <a:lnTo>
                  <a:pt x="263" y="332"/>
                </a:lnTo>
                <a:lnTo>
                  <a:pt x="263" y="332"/>
                </a:lnTo>
                <a:lnTo>
                  <a:pt x="262" y="344"/>
                </a:lnTo>
                <a:lnTo>
                  <a:pt x="260" y="364"/>
                </a:lnTo>
                <a:lnTo>
                  <a:pt x="256" y="407"/>
                </a:lnTo>
                <a:lnTo>
                  <a:pt x="256" y="407"/>
                </a:lnTo>
                <a:lnTo>
                  <a:pt x="255" y="481"/>
                </a:lnTo>
                <a:lnTo>
                  <a:pt x="255" y="527"/>
                </a:lnTo>
                <a:lnTo>
                  <a:pt x="255" y="544"/>
                </a:lnTo>
                <a:lnTo>
                  <a:pt x="256" y="555"/>
                </a:lnTo>
                <a:lnTo>
                  <a:pt x="256" y="555"/>
                </a:lnTo>
                <a:lnTo>
                  <a:pt x="260" y="570"/>
                </a:lnTo>
                <a:lnTo>
                  <a:pt x="264" y="585"/>
                </a:lnTo>
                <a:lnTo>
                  <a:pt x="268" y="597"/>
                </a:lnTo>
                <a:lnTo>
                  <a:pt x="269" y="602"/>
                </a:lnTo>
                <a:lnTo>
                  <a:pt x="269" y="605"/>
                </a:lnTo>
                <a:lnTo>
                  <a:pt x="269" y="605"/>
                </a:lnTo>
                <a:lnTo>
                  <a:pt x="268" y="608"/>
                </a:lnTo>
                <a:lnTo>
                  <a:pt x="264" y="611"/>
                </a:lnTo>
                <a:lnTo>
                  <a:pt x="255" y="621"/>
                </a:lnTo>
                <a:lnTo>
                  <a:pt x="245" y="630"/>
                </a:lnTo>
                <a:lnTo>
                  <a:pt x="241" y="634"/>
                </a:lnTo>
                <a:lnTo>
                  <a:pt x="239" y="638"/>
                </a:lnTo>
                <a:lnTo>
                  <a:pt x="239" y="638"/>
                </a:lnTo>
                <a:lnTo>
                  <a:pt x="238" y="644"/>
                </a:lnTo>
                <a:lnTo>
                  <a:pt x="238" y="650"/>
                </a:lnTo>
                <a:lnTo>
                  <a:pt x="238" y="656"/>
                </a:lnTo>
                <a:lnTo>
                  <a:pt x="239" y="659"/>
                </a:lnTo>
                <a:lnTo>
                  <a:pt x="239" y="659"/>
                </a:lnTo>
                <a:lnTo>
                  <a:pt x="294" y="671"/>
                </a:lnTo>
                <a:lnTo>
                  <a:pt x="294" y="671"/>
                </a:lnTo>
                <a:lnTo>
                  <a:pt x="303" y="672"/>
                </a:lnTo>
                <a:lnTo>
                  <a:pt x="318" y="672"/>
                </a:lnTo>
                <a:lnTo>
                  <a:pt x="318" y="672"/>
                </a:lnTo>
                <a:lnTo>
                  <a:pt x="330" y="670"/>
                </a:lnTo>
                <a:lnTo>
                  <a:pt x="338" y="667"/>
                </a:lnTo>
                <a:lnTo>
                  <a:pt x="344" y="665"/>
                </a:lnTo>
                <a:lnTo>
                  <a:pt x="347" y="662"/>
                </a:lnTo>
                <a:lnTo>
                  <a:pt x="347" y="662"/>
                </a:lnTo>
                <a:lnTo>
                  <a:pt x="350" y="660"/>
                </a:lnTo>
                <a:lnTo>
                  <a:pt x="353" y="659"/>
                </a:lnTo>
                <a:lnTo>
                  <a:pt x="353" y="659"/>
                </a:lnTo>
                <a:lnTo>
                  <a:pt x="370" y="659"/>
                </a:lnTo>
                <a:lnTo>
                  <a:pt x="384" y="657"/>
                </a:lnTo>
                <a:lnTo>
                  <a:pt x="395" y="656"/>
                </a:lnTo>
                <a:lnTo>
                  <a:pt x="395" y="656"/>
                </a:lnTo>
                <a:lnTo>
                  <a:pt x="401" y="655"/>
                </a:lnTo>
                <a:lnTo>
                  <a:pt x="409" y="654"/>
                </a:lnTo>
                <a:lnTo>
                  <a:pt x="413" y="653"/>
                </a:lnTo>
                <a:lnTo>
                  <a:pt x="416" y="650"/>
                </a:lnTo>
                <a:lnTo>
                  <a:pt x="418" y="647"/>
                </a:lnTo>
                <a:lnTo>
                  <a:pt x="418" y="647"/>
                </a:lnTo>
                <a:lnTo>
                  <a:pt x="422" y="642"/>
                </a:lnTo>
                <a:lnTo>
                  <a:pt x="423" y="637"/>
                </a:lnTo>
                <a:lnTo>
                  <a:pt x="421" y="632"/>
                </a:lnTo>
                <a:lnTo>
                  <a:pt x="416" y="624"/>
                </a:lnTo>
                <a:lnTo>
                  <a:pt x="416" y="624"/>
                </a:lnTo>
                <a:lnTo>
                  <a:pt x="410" y="614"/>
                </a:lnTo>
                <a:lnTo>
                  <a:pt x="405" y="605"/>
                </a:lnTo>
                <a:lnTo>
                  <a:pt x="400" y="595"/>
                </a:lnTo>
                <a:lnTo>
                  <a:pt x="400" y="595"/>
                </a:lnTo>
                <a:lnTo>
                  <a:pt x="403" y="509"/>
                </a:lnTo>
                <a:lnTo>
                  <a:pt x="403" y="509"/>
                </a:lnTo>
                <a:lnTo>
                  <a:pt x="405" y="446"/>
                </a:lnTo>
                <a:lnTo>
                  <a:pt x="406" y="437"/>
                </a:lnTo>
                <a:lnTo>
                  <a:pt x="406" y="437"/>
                </a:lnTo>
                <a:lnTo>
                  <a:pt x="409" y="433"/>
                </a:lnTo>
                <a:lnTo>
                  <a:pt x="412" y="429"/>
                </a:lnTo>
                <a:lnTo>
                  <a:pt x="417" y="424"/>
                </a:lnTo>
                <a:lnTo>
                  <a:pt x="423" y="419"/>
                </a:lnTo>
                <a:lnTo>
                  <a:pt x="432" y="415"/>
                </a:lnTo>
                <a:lnTo>
                  <a:pt x="441" y="414"/>
                </a:lnTo>
                <a:lnTo>
                  <a:pt x="446" y="414"/>
                </a:lnTo>
                <a:lnTo>
                  <a:pt x="451" y="415"/>
                </a:lnTo>
                <a:lnTo>
                  <a:pt x="451" y="415"/>
                </a:lnTo>
                <a:lnTo>
                  <a:pt x="463" y="418"/>
                </a:lnTo>
                <a:lnTo>
                  <a:pt x="476" y="423"/>
                </a:lnTo>
                <a:lnTo>
                  <a:pt x="503" y="431"/>
                </a:lnTo>
                <a:lnTo>
                  <a:pt x="530" y="441"/>
                </a:lnTo>
                <a:lnTo>
                  <a:pt x="543" y="443"/>
                </a:lnTo>
                <a:lnTo>
                  <a:pt x="555" y="446"/>
                </a:lnTo>
                <a:lnTo>
                  <a:pt x="555" y="446"/>
                </a:lnTo>
                <a:lnTo>
                  <a:pt x="566" y="447"/>
                </a:lnTo>
                <a:lnTo>
                  <a:pt x="576" y="447"/>
                </a:lnTo>
                <a:lnTo>
                  <a:pt x="591" y="444"/>
                </a:lnTo>
                <a:lnTo>
                  <a:pt x="602" y="443"/>
                </a:lnTo>
                <a:lnTo>
                  <a:pt x="611" y="442"/>
                </a:lnTo>
                <a:lnTo>
                  <a:pt x="611" y="442"/>
                </a:lnTo>
                <a:lnTo>
                  <a:pt x="619" y="444"/>
                </a:lnTo>
                <a:lnTo>
                  <a:pt x="631" y="448"/>
                </a:lnTo>
                <a:lnTo>
                  <a:pt x="644" y="450"/>
                </a:lnTo>
                <a:lnTo>
                  <a:pt x="650" y="452"/>
                </a:lnTo>
                <a:lnTo>
                  <a:pt x="654" y="452"/>
                </a:lnTo>
                <a:lnTo>
                  <a:pt x="654" y="452"/>
                </a:lnTo>
                <a:lnTo>
                  <a:pt x="668" y="450"/>
                </a:lnTo>
                <a:lnTo>
                  <a:pt x="668" y="450"/>
                </a:lnTo>
                <a:lnTo>
                  <a:pt x="673" y="475"/>
                </a:lnTo>
                <a:lnTo>
                  <a:pt x="675" y="494"/>
                </a:lnTo>
                <a:lnTo>
                  <a:pt x="676" y="507"/>
                </a:lnTo>
                <a:lnTo>
                  <a:pt x="676" y="507"/>
                </a:lnTo>
                <a:lnTo>
                  <a:pt x="674" y="522"/>
                </a:lnTo>
                <a:lnTo>
                  <a:pt x="669" y="544"/>
                </a:lnTo>
                <a:lnTo>
                  <a:pt x="661" y="581"/>
                </a:lnTo>
                <a:lnTo>
                  <a:pt x="661" y="581"/>
                </a:lnTo>
                <a:lnTo>
                  <a:pt x="658" y="592"/>
                </a:lnTo>
                <a:lnTo>
                  <a:pt x="654" y="602"/>
                </a:lnTo>
                <a:lnTo>
                  <a:pt x="650" y="610"/>
                </a:lnTo>
                <a:lnTo>
                  <a:pt x="644" y="619"/>
                </a:lnTo>
                <a:lnTo>
                  <a:pt x="644" y="619"/>
                </a:lnTo>
                <a:lnTo>
                  <a:pt x="636" y="627"/>
                </a:lnTo>
                <a:lnTo>
                  <a:pt x="631" y="636"/>
                </a:lnTo>
                <a:lnTo>
                  <a:pt x="629" y="642"/>
                </a:lnTo>
                <a:lnTo>
                  <a:pt x="629" y="645"/>
                </a:lnTo>
                <a:lnTo>
                  <a:pt x="629" y="645"/>
                </a:lnTo>
                <a:lnTo>
                  <a:pt x="631" y="649"/>
                </a:lnTo>
                <a:lnTo>
                  <a:pt x="639" y="654"/>
                </a:lnTo>
                <a:lnTo>
                  <a:pt x="650" y="657"/>
                </a:lnTo>
                <a:lnTo>
                  <a:pt x="656" y="659"/>
                </a:lnTo>
                <a:lnTo>
                  <a:pt x="662" y="659"/>
                </a:lnTo>
                <a:lnTo>
                  <a:pt x="662" y="659"/>
                </a:lnTo>
                <a:lnTo>
                  <a:pt x="702" y="660"/>
                </a:lnTo>
                <a:lnTo>
                  <a:pt x="727" y="659"/>
                </a:lnTo>
                <a:lnTo>
                  <a:pt x="727" y="659"/>
                </a:lnTo>
                <a:lnTo>
                  <a:pt x="732" y="656"/>
                </a:lnTo>
                <a:lnTo>
                  <a:pt x="738" y="649"/>
                </a:lnTo>
                <a:lnTo>
                  <a:pt x="743" y="641"/>
                </a:lnTo>
                <a:lnTo>
                  <a:pt x="745" y="636"/>
                </a:lnTo>
                <a:lnTo>
                  <a:pt x="745" y="632"/>
                </a:lnTo>
                <a:lnTo>
                  <a:pt x="745" y="632"/>
                </a:lnTo>
                <a:lnTo>
                  <a:pt x="744" y="624"/>
                </a:lnTo>
                <a:lnTo>
                  <a:pt x="742" y="615"/>
                </a:lnTo>
                <a:lnTo>
                  <a:pt x="739" y="605"/>
                </a:lnTo>
                <a:lnTo>
                  <a:pt x="738" y="596"/>
                </a:lnTo>
                <a:lnTo>
                  <a:pt x="738" y="596"/>
                </a:lnTo>
                <a:lnTo>
                  <a:pt x="738" y="576"/>
                </a:lnTo>
                <a:lnTo>
                  <a:pt x="740" y="547"/>
                </a:lnTo>
                <a:lnTo>
                  <a:pt x="743" y="502"/>
                </a:lnTo>
                <a:lnTo>
                  <a:pt x="743" y="502"/>
                </a:lnTo>
                <a:lnTo>
                  <a:pt x="744" y="498"/>
                </a:lnTo>
                <a:lnTo>
                  <a:pt x="748" y="493"/>
                </a:lnTo>
                <a:lnTo>
                  <a:pt x="755" y="479"/>
                </a:lnTo>
                <a:lnTo>
                  <a:pt x="766" y="462"/>
                </a:lnTo>
                <a:lnTo>
                  <a:pt x="766" y="462"/>
                </a:lnTo>
                <a:lnTo>
                  <a:pt x="771" y="466"/>
                </a:lnTo>
                <a:lnTo>
                  <a:pt x="782" y="472"/>
                </a:lnTo>
                <a:lnTo>
                  <a:pt x="793" y="481"/>
                </a:lnTo>
                <a:lnTo>
                  <a:pt x="797" y="486"/>
                </a:lnTo>
                <a:lnTo>
                  <a:pt x="799" y="490"/>
                </a:lnTo>
                <a:lnTo>
                  <a:pt x="799" y="490"/>
                </a:lnTo>
                <a:lnTo>
                  <a:pt x="800" y="507"/>
                </a:lnTo>
                <a:lnTo>
                  <a:pt x="800" y="536"/>
                </a:lnTo>
                <a:lnTo>
                  <a:pt x="800" y="567"/>
                </a:lnTo>
                <a:lnTo>
                  <a:pt x="800" y="579"/>
                </a:lnTo>
                <a:lnTo>
                  <a:pt x="801" y="587"/>
                </a:lnTo>
                <a:lnTo>
                  <a:pt x="801" y="587"/>
                </a:lnTo>
                <a:lnTo>
                  <a:pt x="802" y="598"/>
                </a:lnTo>
                <a:lnTo>
                  <a:pt x="803" y="608"/>
                </a:lnTo>
                <a:lnTo>
                  <a:pt x="802" y="615"/>
                </a:lnTo>
                <a:lnTo>
                  <a:pt x="800" y="621"/>
                </a:lnTo>
                <a:lnTo>
                  <a:pt x="800" y="621"/>
                </a:lnTo>
                <a:lnTo>
                  <a:pt x="796" y="626"/>
                </a:lnTo>
                <a:lnTo>
                  <a:pt x="791" y="631"/>
                </a:lnTo>
                <a:lnTo>
                  <a:pt x="786" y="638"/>
                </a:lnTo>
                <a:lnTo>
                  <a:pt x="785" y="643"/>
                </a:lnTo>
                <a:lnTo>
                  <a:pt x="784" y="649"/>
                </a:lnTo>
                <a:lnTo>
                  <a:pt x="784" y="649"/>
                </a:lnTo>
                <a:lnTo>
                  <a:pt x="784" y="659"/>
                </a:lnTo>
                <a:lnTo>
                  <a:pt x="784" y="661"/>
                </a:lnTo>
                <a:lnTo>
                  <a:pt x="785" y="664"/>
                </a:lnTo>
                <a:lnTo>
                  <a:pt x="789" y="665"/>
                </a:lnTo>
                <a:lnTo>
                  <a:pt x="793" y="666"/>
                </a:lnTo>
                <a:lnTo>
                  <a:pt x="793" y="666"/>
                </a:lnTo>
                <a:lnTo>
                  <a:pt x="809" y="667"/>
                </a:lnTo>
                <a:lnTo>
                  <a:pt x="837" y="667"/>
                </a:lnTo>
                <a:lnTo>
                  <a:pt x="837" y="667"/>
                </a:lnTo>
                <a:lnTo>
                  <a:pt x="864" y="666"/>
                </a:lnTo>
                <a:lnTo>
                  <a:pt x="874" y="665"/>
                </a:lnTo>
                <a:lnTo>
                  <a:pt x="882" y="662"/>
                </a:lnTo>
                <a:lnTo>
                  <a:pt x="882" y="662"/>
                </a:lnTo>
                <a:lnTo>
                  <a:pt x="888" y="657"/>
                </a:lnTo>
                <a:lnTo>
                  <a:pt x="895" y="651"/>
                </a:lnTo>
                <a:lnTo>
                  <a:pt x="897" y="648"/>
                </a:lnTo>
                <a:lnTo>
                  <a:pt x="899" y="643"/>
                </a:lnTo>
                <a:lnTo>
                  <a:pt x="899" y="639"/>
                </a:lnTo>
                <a:lnTo>
                  <a:pt x="899" y="633"/>
                </a:lnTo>
                <a:lnTo>
                  <a:pt x="899" y="633"/>
                </a:lnTo>
                <a:lnTo>
                  <a:pt x="895" y="620"/>
                </a:lnTo>
                <a:lnTo>
                  <a:pt x="888" y="599"/>
                </a:lnTo>
                <a:lnTo>
                  <a:pt x="888" y="599"/>
                </a:lnTo>
                <a:lnTo>
                  <a:pt x="879" y="575"/>
                </a:lnTo>
                <a:lnTo>
                  <a:pt x="876" y="565"/>
                </a:lnTo>
                <a:lnTo>
                  <a:pt x="876" y="553"/>
                </a:lnTo>
                <a:lnTo>
                  <a:pt x="876" y="553"/>
                </a:lnTo>
                <a:lnTo>
                  <a:pt x="875" y="534"/>
                </a:lnTo>
                <a:lnTo>
                  <a:pt x="872" y="507"/>
                </a:lnTo>
                <a:lnTo>
                  <a:pt x="869" y="473"/>
                </a:lnTo>
                <a:lnTo>
                  <a:pt x="869" y="473"/>
                </a:lnTo>
                <a:lnTo>
                  <a:pt x="877" y="458"/>
                </a:lnTo>
                <a:lnTo>
                  <a:pt x="885" y="444"/>
                </a:lnTo>
                <a:lnTo>
                  <a:pt x="888" y="435"/>
                </a:lnTo>
                <a:lnTo>
                  <a:pt x="888" y="435"/>
                </a:lnTo>
                <a:lnTo>
                  <a:pt x="900" y="400"/>
                </a:lnTo>
                <a:lnTo>
                  <a:pt x="899" y="509"/>
                </a:lnTo>
                <a:lnTo>
                  <a:pt x="899" y="509"/>
                </a:lnTo>
                <a:lnTo>
                  <a:pt x="899" y="523"/>
                </a:lnTo>
                <a:lnTo>
                  <a:pt x="899" y="535"/>
                </a:lnTo>
                <a:lnTo>
                  <a:pt x="898" y="546"/>
                </a:lnTo>
                <a:lnTo>
                  <a:pt x="898" y="546"/>
                </a:lnTo>
                <a:lnTo>
                  <a:pt x="895" y="559"/>
                </a:lnTo>
                <a:lnTo>
                  <a:pt x="895" y="563"/>
                </a:lnTo>
                <a:lnTo>
                  <a:pt x="897" y="568"/>
                </a:lnTo>
                <a:lnTo>
                  <a:pt x="897" y="568"/>
                </a:lnTo>
                <a:lnTo>
                  <a:pt x="902" y="581"/>
                </a:lnTo>
                <a:lnTo>
                  <a:pt x="904" y="587"/>
                </a:lnTo>
                <a:lnTo>
                  <a:pt x="906" y="590"/>
                </a:lnTo>
                <a:lnTo>
                  <a:pt x="906" y="590"/>
                </a:lnTo>
                <a:lnTo>
                  <a:pt x="909" y="581"/>
                </a:lnTo>
                <a:lnTo>
                  <a:pt x="912" y="573"/>
                </a:lnTo>
                <a:lnTo>
                  <a:pt x="912" y="573"/>
                </a:lnTo>
                <a:lnTo>
                  <a:pt x="914" y="569"/>
                </a:lnTo>
                <a:lnTo>
                  <a:pt x="912" y="565"/>
                </a:lnTo>
                <a:lnTo>
                  <a:pt x="910" y="555"/>
                </a:lnTo>
                <a:lnTo>
                  <a:pt x="910" y="555"/>
                </a:lnTo>
                <a:lnTo>
                  <a:pt x="909" y="545"/>
                </a:lnTo>
                <a:lnTo>
                  <a:pt x="910" y="530"/>
                </a:lnTo>
                <a:lnTo>
                  <a:pt x="911" y="510"/>
                </a:lnTo>
                <a:lnTo>
                  <a:pt x="911" y="510"/>
                </a:lnTo>
                <a:lnTo>
                  <a:pt x="914" y="448"/>
                </a:lnTo>
                <a:lnTo>
                  <a:pt x="917" y="390"/>
                </a:lnTo>
                <a:lnTo>
                  <a:pt x="917" y="390"/>
                </a:lnTo>
                <a:lnTo>
                  <a:pt x="922" y="360"/>
                </a:lnTo>
                <a:lnTo>
                  <a:pt x="926" y="332"/>
                </a:lnTo>
                <a:lnTo>
                  <a:pt x="927" y="303"/>
                </a:lnTo>
                <a:lnTo>
                  <a:pt x="927" y="303"/>
                </a:lnTo>
                <a:lnTo>
                  <a:pt x="928" y="259"/>
                </a:lnTo>
                <a:lnTo>
                  <a:pt x="928" y="242"/>
                </a:lnTo>
                <a:lnTo>
                  <a:pt x="927" y="226"/>
                </a:lnTo>
                <a:lnTo>
                  <a:pt x="927" y="226"/>
                </a:lnTo>
                <a:lnTo>
                  <a:pt x="926" y="218"/>
                </a:lnTo>
                <a:lnTo>
                  <a:pt x="922" y="209"/>
                </a:lnTo>
                <a:lnTo>
                  <a:pt x="915" y="190"/>
                </a:lnTo>
                <a:lnTo>
                  <a:pt x="904" y="169"/>
                </a:lnTo>
                <a:lnTo>
                  <a:pt x="904" y="169"/>
                </a:lnTo>
                <a:lnTo>
                  <a:pt x="903" y="167"/>
                </a:lnTo>
                <a:lnTo>
                  <a:pt x="900" y="160"/>
                </a:lnTo>
                <a:lnTo>
                  <a:pt x="892" y="146"/>
                </a:lnTo>
                <a:lnTo>
                  <a:pt x="876" y="127"/>
                </a:lnTo>
                <a:lnTo>
                  <a:pt x="876" y="127"/>
                </a:lnTo>
                <a:lnTo>
                  <a:pt x="865" y="115"/>
                </a:lnTo>
                <a:lnTo>
                  <a:pt x="853" y="105"/>
                </a:lnTo>
                <a:lnTo>
                  <a:pt x="841" y="96"/>
                </a:lnTo>
                <a:lnTo>
                  <a:pt x="829" y="87"/>
                </a:lnTo>
                <a:lnTo>
                  <a:pt x="805" y="73"/>
                </a:lnTo>
                <a:lnTo>
                  <a:pt x="783" y="62"/>
                </a:lnTo>
                <a:lnTo>
                  <a:pt x="783" y="62"/>
                </a:lnTo>
                <a:lnTo>
                  <a:pt x="755" y="47"/>
                </a:lnTo>
                <a:lnTo>
                  <a:pt x="717" y="31"/>
                </a:lnTo>
                <a:lnTo>
                  <a:pt x="698" y="24"/>
                </a:lnTo>
                <a:lnTo>
                  <a:pt x="679" y="18"/>
                </a:lnTo>
                <a:lnTo>
                  <a:pt x="661" y="14"/>
                </a:lnTo>
                <a:lnTo>
                  <a:pt x="646" y="12"/>
                </a:lnTo>
                <a:lnTo>
                  <a:pt x="646" y="12"/>
                </a:lnTo>
                <a:lnTo>
                  <a:pt x="571" y="5"/>
                </a:lnTo>
                <a:lnTo>
                  <a:pt x="532" y="2"/>
                </a:lnTo>
                <a:lnTo>
                  <a:pt x="507" y="0"/>
                </a:lnTo>
                <a:lnTo>
                  <a:pt x="507" y="0"/>
                </a:lnTo>
                <a:lnTo>
                  <a:pt x="480" y="2"/>
                </a:lnTo>
                <a:lnTo>
                  <a:pt x="439" y="6"/>
                </a:lnTo>
                <a:lnTo>
                  <a:pt x="394" y="10"/>
                </a:lnTo>
                <a:lnTo>
                  <a:pt x="359" y="12"/>
                </a:lnTo>
                <a:lnTo>
                  <a:pt x="359" y="12"/>
                </a:lnTo>
                <a:lnTo>
                  <a:pt x="332" y="16"/>
                </a:lnTo>
                <a:lnTo>
                  <a:pt x="307" y="19"/>
                </a:lnTo>
                <a:lnTo>
                  <a:pt x="284" y="23"/>
                </a:lnTo>
                <a:lnTo>
                  <a:pt x="274" y="24"/>
                </a:lnTo>
                <a:lnTo>
                  <a:pt x="264" y="24"/>
                </a:lnTo>
                <a:lnTo>
                  <a:pt x="264" y="24"/>
                </a:lnTo>
                <a:lnTo>
                  <a:pt x="245" y="22"/>
                </a:lnTo>
                <a:lnTo>
                  <a:pt x="220" y="18"/>
                </a:lnTo>
                <a:lnTo>
                  <a:pt x="194" y="16"/>
                </a:lnTo>
                <a:lnTo>
                  <a:pt x="183" y="14"/>
                </a:lnTo>
                <a:lnTo>
                  <a:pt x="172" y="14"/>
                </a:lnTo>
                <a:lnTo>
                  <a:pt x="172" y="14"/>
                </a:lnTo>
                <a:lnTo>
                  <a:pt x="157" y="16"/>
                </a:lnTo>
                <a:lnTo>
                  <a:pt x="145" y="19"/>
                </a:lnTo>
                <a:lnTo>
                  <a:pt x="138" y="22"/>
                </a:lnTo>
                <a:lnTo>
                  <a:pt x="134" y="25"/>
                </a:lnTo>
                <a:lnTo>
                  <a:pt x="129" y="29"/>
                </a:lnTo>
                <a:lnTo>
                  <a:pt x="124" y="34"/>
                </a:lnTo>
                <a:lnTo>
                  <a:pt x="124" y="34"/>
                </a:lnTo>
                <a:lnTo>
                  <a:pt x="112" y="51"/>
                </a:lnTo>
                <a:lnTo>
                  <a:pt x="96" y="76"/>
                </a:lnTo>
                <a:lnTo>
                  <a:pt x="72" y="115"/>
                </a:lnTo>
                <a:lnTo>
                  <a:pt x="72" y="115"/>
                </a:lnTo>
                <a:lnTo>
                  <a:pt x="67" y="120"/>
                </a:lnTo>
                <a:lnTo>
                  <a:pt x="62" y="122"/>
                </a:lnTo>
                <a:lnTo>
                  <a:pt x="56" y="127"/>
                </a:lnTo>
                <a:lnTo>
                  <a:pt x="53" y="131"/>
                </a:lnTo>
                <a:lnTo>
                  <a:pt x="50" y="135"/>
                </a:lnTo>
                <a:lnTo>
                  <a:pt x="50" y="135"/>
                </a:lnTo>
                <a:lnTo>
                  <a:pt x="46" y="146"/>
                </a:lnTo>
                <a:lnTo>
                  <a:pt x="44" y="156"/>
                </a:lnTo>
                <a:lnTo>
                  <a:pt x="43" y="165"/>
                </a:lnTo>
                <a:lnTo>
                  <a:pt x="43" y="16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6">
            <a:extLst>
              <a:ext uri="{FF2B5EF4-FFF2-40B4-BE49-F238E27FC236}">
                <a16:creationId xmlns:a16="http://schemas.microsoft.com/office/drawing/2014/main" id="{4173F6BE-DDF0-47BE-80D4-A917557B3B42}"/>
              </a:ext>
            </a:extLst>
          </p:cNvPr>
          <p:cNvSpPr>
            <a:spLocks noEditPoints="1"/>
          </p:cNvSpPr>
          <p:nvPr/>
        </p:nvSpPr>
        <p:spPr bwMode="auto">
          <a:xfrm>
            <a:off x="2207695" y="1168175"/>
            <a:ext cx="1712894" cy="1168542"/>
          </a:xfrm>
          <a:custGeom>
            <a:avLst/>
            <a:gdLst>
              <a:gd name="T0" fmla="*/ 41 w 944"/>
              <a:gd name="T1" fmla="*/ 248 h 644"/>
              <a:gd name="T2" fmla="*/ 0 w 944"/>
              <a:gd name="T3" fmla="*/ 225 h 644"/>
              <a:gd name="T4" fmla="*/ 27 w 944"/>
              <a:gd name="T5" fmla="*/ 261 h 644"/>
              <a:gd name="T6" fmla="*/ 73 w 944"/>
              <a:gd name="T7" fmla="*/ 276 h 644"/>
              <a:gd name="T8" fmla="*/ 69 w 944"/>
              <a:gd name="T9" fmla="*/ 345 h 644"/>
              <a:gd name="T10" fmla="*/ 116 w 944"/>
              <a:gd name="T11" fmla="*/ 368 h 644"/>
              <a:gd name="T12" fmla="*/ 157 w 944"/>
              <a:gd name="T13" fmla="*/ 346 h 644"/>
              <a:gd name="T14" fmla="*/ 176 w 944"/>
              <a:gd name="T15" fmla="*/ 285 h 644"/>
              <a:gd name="T16" fmla="*/ 159 w 944"/>
              <a:gd name="T17" fmla="*/ 281 h 644"/>
              <a:gd name="T18" fmla="*/ 155 w 944"/>
              <a:gd name="T19" fmla="*/ 290 h 644"/>
              <a:gd name="T20" fmla="*/ 135 w 944"/>
              <a:gd name="T21" fmla="*/ 329 h 644"/>
              <a:gd name="T22" fmla="*/ 113 w 944"/>
              <a:gd name="T23" fmla="*/ 328 h 644"/>
              <a:gd name="T24" fmla="*/ 115 w 944"/>
              <a:gd name="T25" fmla="*/ 292 h 644"/>
              <a:gd name="T26" fmla="*/ 153 w 944"/>
              <a:gd name="T27" fmla="*/ 262 h 644"/>
              <a:gd name="T28" fmla="*/ 185 w 944"/>
              <a:gd name="T29" fmla="*/ 265 h 644"/>
              <a:gd name="T30" fmla="*/ 209 w 944"/>
              <a:gd name="T31" fmla="*/ 255 h 644"/>
              <a:gd name="T32" fmla="*/ 296 w 944"/>
              <a:gd name="T33" fmla="*/ 248 h 644"/>
              <a:gd name="T34" fmla="*/ 361 w 944"/>
              <a:gd name="T35" fmla="*/ 276 h 644"/>
              <a:gd name="T36" fmla="*/ 400 w 944"/>
              <a:gd name="T37" fmla="*/ 342 h 644"/>
              <a:gd name="T38" fmla="*/ 419 w 944"/>
              <a:gd name="T39" fmla="*/ 553 h 644"/>
              <a:gd name="T40" fmla="*/ 405 w 944"/>
              <a:gd name="T41" fmla="*/ 599 h 644"/>
              <a:gd name="T42" fmla="*/ 399 w 944"/>
              <a:gd name="T43" fmla="*/ 625 h 644"/>
              <a:gd name="T44" fmla="*/ 465 w 944"/>
              <a:gd name="T45" fmla="*/ 631 h 644"/>
              <a:gd name="T46" fmla="*/ 485 w 944"/>
              <a:gd name="T47" fmla="*/ 611 h 644"/>
              <a:gd name="T48" fmla="*/ 477 w 944"/>
              <a:gd name="T49" fmla="*/ 545 h 644"/>
              <a:gd name="T50" fmla="*/ 530 w 944"/>
              <a:gd name="T51" fmla="*/ 592 h 644"/>
              <a:gd name="T52" fmla="*/ 513 w 944"/>
              <a:gd name="T53" fmla="*/ 627 h 644"/>
              <a:gd name="T54" fmla="*/ 525 w 944"/>
              <a:gd name="T55" fmla="*/ 643 h 644"/>
              <a:gd name="T56" fmla="*/ 598 w 944"/>
              <a:gd name="T57" fmla="*/ 629 h 644"/>
              <a:gd name="T58" fmla="*/ 597 w 944"/>
              <a:gd name="T59" fmla="*/ 605 h 644"/>
              <a:gd name="T60" fmla="*/ 565 w 944"/>
              <a:gd name="T61" fmla="*/ 536 h 644"/>
              <a:gd name="T62" fmla="*/ 565 w 944"/>
              <a:gd name="T63" fmla="*/ 371 h 644"/>
              <a:gd name="T64" fmla="*/ 649 w 944"/>
              <a:gd name="T65" fmla="*/ 387 h 644"/>
              <a:gd name="T66" fmla="*/ 674 w 944"/>
              <a:gd name="T67" fmla="*/ 440 h 644"/>
              <a:gd name="T68" fmla="*/ 734 w 944"/>
              <a:gd name="T69" fmla="*/ 496 h 644"/>
              <a:gd name="T70" fmla="*/ 759 w 944"/>
              <a:gd name="T71" fmla="*/ 582 h 644"/>
              <a:gd name="T72" fmla="*/ 753 w 944"/>
              <a:gd name="T73" fmla="*/ 631 h 644"/>
              <a:gd name="T74" fmla="*/ 787 w 944"/>
              <a:gd name="T75" fmla="*/ 632 h 644"/>
              <a:gd name="T76" fmla="*/ 880 w 944"/>
              <a:gd name="T77" fmla="*/ 632 h 644"/>
              <a:gd name="T78" fmla="*/ 885 w 944"/>
              <a:gd name="T79" fmla="*/ 570 h 644"/>
              <a:gd name="T80" fmla="*/ 867 w 944"/>
              <a:gd name="T81" fmla="*/ 465 h 644"/>
              <a:gd name="T82" fmla="*/ 880 w 944"/>
              <a:gd name="T83" fmla="*/ 325 h 644"/>
              <a:gd name="T84" fmla="*/ 901 w 944"/>
              <a:gd name="T85" fmla="*/ 381 h 644"/>
              <a:gd name="T86" fmla="*/ 927 w 944"/>
              <a:gd name="T87" fmla="*/ 511 h 644"/>
              <a:gd name="T88" fmla="*/ 936 w 944"/>
              <a:gd name="T89" fmla="*/ 542 h 644"/>
              <a:gd name="T90" fmla="*/ 943 w 944"/>
              <a:gd name="T91" fmla="*/ 523 h 644"/>
              <a:gd name="T92" fmla="*/ 924 w 944"/>
              <a:gd name="T93" fmla="*/ 451 h 644"/>
              <a:gd name="T94" fmla="*/ 910 w 944"/>
              <a:gd name="T95" fmla="*/ 295 h 644"/>
              <a:gd name="T96" fmla="*/ 920 w 944"/>
              <a:gd name="T97" fmla="*/ 239 h 644"/>
              <a:gd name="T98" fmla="*/ 884 w 944"/>
              <a:gd name="T99" fmla="*/ 158 h 644"/>
              <a:gd name="T100" fmla="*/ 826 w 944"/>
              <a:gd name="T101" fmla="*/ 88 h 644"/>
              <a:gd name="T102" fmla="*/ 703 w 944"/>
              <a:gd name="T103" fmla="*/ 29 h 644"/>
              <a:gd name="T104" fmla="*/ 569 w 944"/>
              <a:gd name="T105" fmla="*/ 6 h 644"/>
              <a:gd name="T106" fmla="*/ 391 w 944"/>
              <a:gd name="T107" fmla="*/ 19 h 644"/>
              <a:gd name="T108" fmla="*/ 296 w 944"/>
              <a:gd name="T109" fmla="*/ 2 h 644"/>
              <a:gd name="T110" fmla="*/ 239 w 944"/>
              <a:gd name="T111" fmla="*/ 36 h 644"/>
              <a:gd name="T112" fmla="*/ 179 w 944"/>
              <a:gd name="T113" fmla="*/ 78 h 644"/>
              <a:gd name="T114" fmla="*/ 168 w 944"/>
              <a:gd name="T115" fmla="*/ 117 h 644"/>
              <a:gd name="T116" fmla="*/ 93 w 944"/>
              <a:gd name="T117" fmla="*/ 226 h 644"/>
              <a:gd name="T118" fmla="*/ 799 w 944"/>
              <a:gd name="T119" fmla="*/ 462 h 644"/>
              <a:gd name="T120" fmla="*/ 788 w 944"/>
              <a:gd name="T121" fmla="*/ 444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44" h="644">
                <a:moveTo>
                  <a:pt x="81" y="253"/>
                </a:moveTo>
                <a:lnTo>
                  <a:pt x="81" y="253"/>
                </a:lnTo>
                <a:lnTo>
                  <a:pt x="78" y="253"/>
                </a:lnTo>
                <a:lnTo>
                  <a:pt x="70" y="254"/>
                </a:lnTo>
                <a:lnTo>
                  <a:pt x="58" y="253"/>
                </a:lnTo>
                <a:lnTo>
                  <a:pt x="41" y="248"/>
                </a:lnTo>
                <a:lnTo>
                  <a:pt x="41" y="248"/>
                </a:lnTo>
                <a:lnTo>
                  <a:pt x="31" y="244"/>
                </a:lnTo>
                <a:lnTo>
                  <a:pt x="24" y="241"/>
                </a:lnTo>
                <a:lnTo>
                  <a:pt x="12" y="232"/>
                </a:lnTo>
                <a:lnTo>
                  <a:pt x="3" y="226"/>
                </a:lnTo>
                <a:lnTo>
                  <a:pt x="1" y="225"/>
                </a:lnTo>
                <a:lnTo>
                  <a:pt x="0" y="225"/>
                </a:lnTo>
                <a:lnTo>
                  <a:pt x="0" y="225"/>
                </a:lnTo>
                <a:lnTo>
                  <a:pt x="0" y="226"/>
                </a:lnTo>
                <a:lnTo>
                  <a:pt x="1" y="230"/>
                </a:lnTo>
                <a:lnTo>
                  <a:pt x="4" y="239"/>
                </a:lnTo>
                <a:lnTo>
                  <a:pt x="9" y="244"/>
                </a:lnTo>
                <a:lnTo>
                  <a:pt x="14" y="250"/>
                </a:lnTo>
                <a:lnTo>
                  <a:pt x="20" y="256"/>
                </a:lnTo>
                <a:lnTo>
                  <a:pt x="27" y="261"/>
                </a:lnTo>
                <a:lnTo>
                  <a:pt x="27" y="261"/>
                </a:lnTo>
                <a:lnTo>
                  <a:pt x="35" y="266"/>
                </a:lnTo>
                <a:lnTo>
                  <a:pt x="43" y="269"/>
                </a:lnTo>
                <a:lnTo>
                  <a:pt x="58" y="273"/>
                </a:lnTo>
                <a:lnTo>
                  <a:pt x="69" y="276"/>
                </a:lnTo>
                <a:lnTo>
                  <a:pt x="73" y="276"/>
                </a:lnTo>
                <a:lnTo>
                  <a:pt x="73" y="276"/>
                </a:lnTo>
                <a:lnTo>
                  <a:pt x="70" y="287"/>
                </a:lnTo>
                <a:lnTo>
                  <a:pt x="67" y="298"/>
                </a:lnTo>
                <a:lnTo>
                  <a:pt x="65" y="311"/>
                </a:lnTo>
                <a:lnTo>
                  <a:pt x="64" y="325"/>
                </a:lnTo>
                <a:lnTo>
                  <a:pt x="65" y="331"/>
                </a:lnTo>
                <a:lnTo>
                  <a:pt x="66" y="339"/>
                </a:lnTo>
                <a:lnTo>
                  <a:pt x="69" y="345"/>
                </a:lnTo>
                <a:lnTo>
                  <a:pt x="72" y="350"/>
                </a:lnTo>
                <a:lnTo>
                  <a:pt x="77" y="354"/>
                </a:lnTo>
                <a:lnTo>
                  <a:pt x="83" y="358"/>
                </a:lnTo>
                <a:lnTo>
                  <a:pt x="83" y="358"/>
                </a:lnTo>
                <a:lnTo>
                  <a:pt x="95" y="363"/>
                </a:lnTo>
                <a:lnTo>
                  <a:pt x="107" y="367"/>
                </a:lnTo>
                <a:lnTo>
                  <a:pt x="116" y="368"/>
                </a:lnTo>
                <a:lnTo>
                  <a:pt x="124" y="368"/>
                </a:lnTo>
                <a:lnTo>
                  <a:pt x="133" y="365"/>
                </a:lnTo>
                <a:lnTo>
                  <a:pt x="139" y="363"/>
                </a:lnTo>
                <a:lnTo>
                  <a:pt x="146" y="358"/>
                </a:lnTo>
                <a:lnTo>
                  <a:pt x="152" y="353"/>
                </a:lnTo>
                <a:lnTo>
                  <a:pt x="152" y="353"/>
                </a:lnTo>
                <a:lnTo>
                  <a:pt x="157" y="346"/>
                </a:lnTo>
                <a:lnTo>
                  <a:pt x="162" y="336"/>
                </a:lnTo>
                <a:lnTo>
                  <a:pt x="167" y="325"/>
                </a:lnTo>
                <a:lnTo>
                  <a:pt x="169" y="315"/>
                </a:lnTo>
                <a:lnTo>
                  <a:pt x="174" y="296"/>
                </a:lnTo>
                <a:lnTo>
                  <a:pt x="175" y="288"/>
                </a:lnTo>
                <a:lnTo>
                  <a:pt x="175" y="288"/>
                </a:lnTo>
                <a:lnTo>
                  <a:pt x="176" y="285"/>
                </a:lnTo>
                <a:lnTo>
                  <a:pt x="178" y="282"/>
                </a:lnTo>
                <a:lnTo>
                  <a:pt x="176" y="281"/>
                </a:lnTo>
                <a:lnTo>
                  <a:pt x="175" y="279"/>
                </a:lnTo>
                <a:lnTo>
                  <a:pt x="175" y="279"/>
                </a:lnTo>
                <a:lnTo>
                  <a:pt x="172" y="278"/>
                </a:lnTo>
                <a:lnTo>
                  <a:pt x="167" y="278"/>
                </a:lnTo>
                <a:lnTo>
                  <a:pt x="159" y="281"/>
                </a:lnTo>
                <a:lnTo>
                  <a:pt x="159" y="281"/>
                </a:lnTo>
                <a:lnTo>
                  <a:pt x="156" y="283"/>
                </a:lnTo>
                <a:lnTo>
                  <a:pt x="155" y="284"/>
                </a:lnTo>
                <a:lnTo>
                  <a:pt x="155" y="285"/>
                </a:lnTo>
                <a:lnTo>
                  <a:pt x="156" y="287"/>
                </a:lnTo>
                <a:lnTo>
                  <a:pt x="156" y="287"/>
                </a:lnTo>
                <a:lnTo>
                  <a:pt x="155" y="290"/>
                </a:lnTo>
                <a:lnTo>
                  <a:pt x="152" y="299"/>
                </a:lnTo>
                <a:lnTo>
                  <a:pt x="149" y="307"/>
                </a:lnTo>
                <a:lnTo>
                  <a:pt x="145" y="316"/>
                </a:lnTo>
                <a:lnTo>
                  <a:pt x="145" y="316"/>
                </a:lnTo>
                <a:lnTo>
                  <a:pt x="140" y="322"/>
                </a:lnTo>
                <a:lnTo>
                  <a:pt x="136" y="327"/>
                </a:lnTo>
                <a:lnTo>
                  <a:pt x="135" y="329"/>
                </a:lnTo>
                <a:lnTo>
                  <a:pt x="133" y="330"/>
                </a:lnTo>
                <a:lnTo>
                  <a:pt x="129" y="331"/>
                </a:lnTo>
                <a:lnTo>
                  <a:pt x="124" y="333"/>
                </a:lnTo>
                <a:lnTo>
                  <a:pt x="124" y="333"/>
                </a:lnTo>
                <a:lnTo>
                  <a:pt x="121" y="331"/>
                </a:lnTo>
                <a:lnTo>
                  <a:pt x="116" y="330"/>
                </a:lnTo>
                <a:lnTo>
                  <a:pt x="113" y="328"/>
                </a:lnTo>
                <a:lnTo>
                  <a:pt x="111" y="324"/>
                </a:lnTo>
                <a:lnTo>
                  <a:pt x="110" y="321"/>
                </a:lnTo>
                <a:lnTo>
                  <a:pt x="109" y="316"/>
                </a:lnTo>
                <a:lnTo>
                  <a:pt x="109" y="310"/>
                </a:lnTo>
                <a:lnTo>
                  <a:pt x="110" y="304"/>
                </a:lnTo>
                <a:lnTo>
                  <a:pt x="110" y="304"/>
                </a:lnTo>
                <a:lnTo>
                  <a:pt x="115" y="292"/>
                </a:lnTo>
                <a:lnTo>
                  <a:pt x="121" y="279"/>
                </a:lnTo>
                <a:lnTo>
                  <a:pt x="127" y="266"/>
                </a:lnTo>
                <a:lnTo>
                  <a:pt x="127" y="266"/>
                </a:lnTo>
                <a:lnTo>
                  <a:pt x="135" y="266"/>
                </a:lnTo>
                <a:lnTo>
                  <a:pt x="144" y="265"/>
                </a:lnTo>
                <a:lnTo>
                  <a:pt x="153" y="262"/>
                </a:lnTo>
                <a:lnTo>
                  <a:pt x="153" y="262"/>
                </a:lnTo>
                <a:lnTo>
                  <a:pt x="163" y="258"/>
                </a:lnTo>
                <a:lnTo>
                  <a:pt x="173" y="252"/>
                </a:lnTo>
                <a:lnTo>
                  <a:pt x="184" y="243"/>
                </a:lnTo>
                <a:lnTo>
                  <a:pt x="184" y="243"/>
                </a:lnTo>
                <a:lnTo>
                  <a:pt x="182" y="254"/>
                </a:lnTo>
                <a:lnTo>
                  <a:pt x="184" y="262"/>
                </a:lnTo>
                <a:lnTo>
                  <a:pt x="185" y="265"/>
                </a:lnTo>
                <a:lnTo>
                  <a:pt x="187" y="265"/>
                </a:lnTo>
                <a:lnTo>
                  <a:pt x="187" y="265"/>
                </a:lnTo>
                <a:lnTo>
                  <a:pt x="192" y="264"/>
                </a:lnTo>
                <a:lnTo>
                  <a:pt x="196" y="260"/>
                </a:lnTo>
                <a:lnTo>
                  <a:pt x="201" y="258"/>
                </a:lnTo>
                <a:lnTo>
                  <a:pt x="204" y="256"/>
                </a:lnTo>
                <a:lnTo>
                  <a:pt x="209" y="255"/>
                </a:lnTo>
                <a:lnTo>
                  <a:pt x="209" y="255"/>
                </a:lnTo>
                <a:lnTo>
                  <a:pt x="214" y="254"/>
                </a:lnTo>
                <a:lnTo>
                  <a:pt x="214" y="254"/>
                </a:lnTo>
                <a:lnTo>
                  <a:pt x="244" y="253"/>
                </a:lnTo>
                <a:lnTo>
                  <a:pt x="244" y="253"/>
                </a:lnTo>
                <a:lnTo>
                  <a:pt x="276" y="252"/>
                </a:lnTo>
                <a:lnTo>
                  <a:pt x="296" y="248"/>
                </a:lnTo>
                <a:lnTo>
                  <a:pt x="310" y="245"/>
                </a:lnTo>
                <a:lnTo>
                  <a:pt x="313" y="244"/>
                </a:lnTo>
                <a:lnTo>
                  <a:pt x="313" y="244"/>
                </a:lnTo>
                <a:lnTo>
                  <a:pt x="335" y="258"/>
                </a:lnTo>
                <a:lnTo>
                  <a:pt x="352" y="269"/>
                </a:lnTo>
                <a:lnTo>
                  <a:pt x="358" y="272"/>
                </a:lnTo>
                <a:lnTo>
                  <a:pt x="361" y="276"/>
                </a:lnTo>
                <a:lnTo>
                  <a:pt x="361" y="276"/>
                </a:lnTo>
                <a:lnTo>
                  <a:pt x="373" y="298"/>
                </a:lnTo>
                <a:lnTo>
                  <a:pt x="380" y="312"/>
                </a:lnTo>
                <a:lnTo>
                  <a:pt x="387" y="323"/>
                </a:lnTo>
                <a:lnTo>
                  <a:pt x="387" y="323"/>
                </a:lnTo>
                <a:lnTo>
                  <a:pt x="397" y="336"/>
                </a:lnTo>
                <a:lnTo>
                  <a:pt x="400" y="342"/>
                </a:lnTo>
                <a:lnTo>
                  <a:pt x="400" y="342"/>
                </a:lnTo>
                <a:lnTo>
                  <a:pt x="408" y="430"/>
                </a:lnTo>
                <a:lnTo>
                  <a:pt x="413" y="491"/>
                </a:lnTo>
                <a:lnTo>
                  <a:pt x="415" y="525"/>
                </a:lnTo>
                <a:lnTo>
                  <a:pt x="415" y="525"/>
                </a:lnTo>
                <a:lnTo>
                  <a:pt x="416" y="537"/>
                </a:lnTo>
                <a:lnTo>
                  <a:pt x="419" y="553"/>
                </a:lnTo>
                <a:lnTo>
                  <a:pt x="421" y="570"/>
                </a:lnTo>
                <a:lnTo>
                  <a:pt x="421" y="576"/>
                </a:lnTo>
                <a:lnTo>
                  <a:pt x="420" y="582"/>
                </a:lnTo>
                <a:lnTo>
                  <a:pt x="420" y="582"/>
                </a:lnTo>
                <a:lnTo>
                  <a:pt x="417" y="586"/>
                </a:lnTo>
                <a:lnTo>
                  <a:pt x="414" y="591"/>
                </a:lnTo>
                <a:lnTo>
                  <a:pt x="405" y="599"/>
                </a:lnTo>
                <a:lnTo>
                  <a:pt x="402" y="604"/>
                </a:lnTo>
                <a:lnTo>
                  <a:pt x="398" y="609"/>
                </a:lnTo>
                <a:lnTo>
                  <a:pt x="397" y="614"/>
                </a:lnTo>
                <a:lnTo>
                  <a:pt x="397" y="620"/>
                </a:lnTo>
                <a:lnTo>
                  <a:pt x="397" y="620"/>
                </a:lnTo>
                <a:lnTo>
                  <a:pt x="397" y="622"/>
                </a:lnTo>
                <a:lnTo>
                  <a:pt x="399" y="625"/>
                </a:lnTo>
                <a:lnTo>
                  <a:pt x="404" y="628"/>
                </a:lnTo>
                <a:lnTo>
                  <a:pt x="410" y="631"/>
                </a:lnTo>
                <a:lnTo>
                  <a:pt x="419" y="632"/>
                </a:lnTo>
                <a:lnTo>
                  <a:pt x="437" y="632"/>
                </a:lnTo>
                <a:lnTo>
                  <a:pt x="451" y="632"/>
                </a:lnTo>
                <a:lnTo>
                  <a:pt x="451" y="632"/>
                </a:lnTo>
                <a:lnTo>
                  <a:pt x="465" y="631"/>
                </a:lnTo>
                <a:lnTo>
                  <a:pt x="478" y="628"/>
                </a:lnTo>
                <a:lnTo>
                  <a:pt x="483" y="627"/>
                </a:lnTo>
                <a:lnTo>
                  <a:pt x="488" y="625"/>
                </a:lnTo>
                <a:lnTo>
                  <a:pt x="490" y="622"/>
                </a:lnTo>
                <a:lnTo>
                  <a:pt x="490" y="619"/>
                </a:lnTo>
                <a:lnTo>
                  <a:pt x="490" y="619"/>
                </a:lnTo>
                <a:lnTo>
                  <a:pt x="485" y="611"/>
                </a:lnTo>
                <a:lnTo>
                  <a:pt x="480" y="605"/>
                </a:lnTo>
                <a:lnTo>
                  <a:pt x="476" y="599"/>
                </a:lnTo>
                <a:lnTo>
                  <a:pt x="472" y="593"/>
                </a:lnTo>
                <a:lnTo>
                  <a:pt x="472" y="593"/>
                </a:lnTo>
                <a:lnTo>
                  <a:pt x="472" y="587"/>
                </a:lnTo>
                <a:lnTo>
                  <a:pt x="473" y="575"/>
                </a:lnTo>
                <a:lnTo>
                  <a:pt x="477" y="545"/>
                </a:lnTo>
                <a:lnTo>
                  <a:pt x="483" y="502"/>
                </a:lnTo>
                <a:lnTo>
                  <a:pt x="483" y="502"/>
                </a:lnTo>
                <a:lnTo>
                  <a:pt x="495" y="526"/>
                </a:lnTo>
                <a:lnTo>
                  <a:pt x="516" y="566"/>
                </a:lnTo>
                <a:lnTo>
                  <a:pt x="516" y="566"/>
                </a:lnTo>
                <a:lnTo>
                  <a:pt x="528" y="587"/>
                </a:lnTo>
                <a:lnTo>
                  <a:pt x="530" y="592"/>
                </a:lnTo>
                <a:lnTo>
                  <a:pt x="531" y="597"/>
                </a:lnTo>
                <a:lnTo>
                  <a:pt x="531" y="597"/>
                </a:lnTo>
                <a:lnTo>
                  <a:pt x="530" y="599"/>
                </a:lnTo>
                <a:lnTo>
                  <a:pt x="529" y="603"/>
                </a:lnTo>
                <a:lnTo>
                  <a:pt x="523" y="611"/>
                </a:lnTo>
                <a:lnTo>
                  <a:pt x="516" y="621"/>
                </a:lnTo>
                <a:lnTo>
                  <a:pt x="513" y="627"/>
                </a:lnTo>
                <a:lnTo>
                  <a:pt x="512" y="633"/>
                </a:lnTo>
                <a:lnTo>
                  <a:pt x="512" y="633"/>
                </a:lnTo>
                <a:lnTo>
                  <a:pt x="512" y="635"/>
                </a:lnTo>
                <a:lnTo>
                  <a:pt x="513" y="638"/>
                </a:lnTo>
                <a:lnTo>
                  <a:pt x="514" y="640"/>
                </a:lnTo>
                <a:lnTo>
                  <a:pt x="518" y="642"/>
                </a:lnTo>
                <a:lnTo>
                  <a:pt x="525" y="643"/>
                </a:lnTo>
                <a:lnTo>
                  <a:pt x="534" y="644"/>
                </a:lnTo>
                <a:lnTo>
                  <a:pt x="553" y="643"/>
                </a:lnTo>
                <a:lnTo>
                  <a:pt x="565" y="640"/>
                </a:lnTo>
                <a:lnTo>
                  <a:pt x="565" y="640"/>
                </a:lnTo>
                <a:lnTo>
                  <a:pt x="576" y="637"/>
                </a:lnTo>
                <a:lnTo>
                  <a:pt x="591" y="632"/>
                </a:lnTo>
                <a:lnTo>
                  <a:pt x="598" y="629"/>
                </a:lnTo>
                <a:lnTo>
                  <a:pt x="603" y="626"/>
                </a:lnTo>
                <a:lnTo>
                  <a:pt x="606" y="622"/>
                </a:lnTo>
                <a:lnTo>
                  <a:pt x="609" y="619"/>
                </a:lnTo>
                <a:lnTo>
                  <a:pt x="609" y="619"/>
                </a:lnTo>
                <a:lnTo>
                  <a:pt x="608" y="615"/>
                </a:lnTo>
                <a:lnTo>
                  <a:pt x="605" y="611"/>
                </a:lnTo>
                <a:lnTo>
                  <a:pt x="597" y="605"/>
                </a:lnTo>
                <a:lnTo>
                  <a:pt x="587" y="597"/>
                </a:lnTo>
                <a:lnTo>
                  <a:pt x="582" y="591"/>
                </a:lnTo>
                <a:lnTo>
                  <a:pt x="577" y="585"/>
                </a:lnTo>
                <a:lnTo>
                  <a:pt x="577" y="585"/>
                </a:lnTo>
                <a:lnTo>
                  <a:pt x="574" y="575"/>
                </a:lnTo>
                <a:lnTo>
                  <a:pt x="571" y="564"/>
                </a:lnTo>
                <a:lnTo>
                  <a:pt x="565" y="536"/>
                </a:lnTo>
                <a:lnTo>
                  <a:pt x="562" y="507"/>
                </a:lnTo>
                <a:lnTo>
                  <a:pt x="559" y="485"/>
                </a:lnTo>
                <a:lnTo>
                  <a:pt x="559" y="485"/>
                </a:lnTo>
                <a:lnTo>
                  <a:pt x="559" y="474"/>
                </a:lnTo>
                <a:lnTo>
                  <a:pt x="559" y="459"/>
                </a:lnTo>
                <a:lnTo>
                  <a:pt x="562" y="420"/>
                </a:lnTo>
                <a:lnTo>
                  <a:pt x="565" y="371"/>
                </a:lnTo>
                <a:lnTo>
                  <a:pt x="565" y="371"/>
                </a:lnTo>
                <a:lnTo>
                  <a:pt x="609" y="382"/>
                </a:lnTo>
                <a:lnTo>
                  <a:pt x="609" y="382"/>
                </a:lnTo>
                <a:lnTo>
                  <a:pt x="623" y="386"/>
                </a:lnTo>
                <a:lnTo>
                  <a:pt x="637" y="387"/>
                </a:lnTo>
                <a:lnTo>
                  <a:pt x="649" y="387"/>
                </a:lnTo>
                <a:lnTo>
                  <a:pt x="649" y="387"/>
                </a:lnTo>
                <a:lnTo>
                  <a:pt x="650" y="393"/>
                </a:lnTo>
                <a:lnTo>
                  <a:pt x="654" y="408"/>
                </a:lnTo>
                <a:lnTo>
                  <a:pt x="657" y="417"/>
                </a:lnTo>
                <a:lnTo>
                  <a:pt x="662" y="426"/>
                </a:lnTo>
                <a:lnTo>
                  <a:pt x="667" y="433"/>
                </a:lnTo>
                <a:lnTo>
                  <a:pt x="674" y="440"/>
                </a:lnTo>
                <a:lnTo>
                  <a:pt x="674" y="440"/>
                </a:lnTo>
                <a:lnTo>
                  <a:pt x="690" y="451"/>
                </a:lnTo>
                <a:lnTo>
                  <a:pt x="707" y="463"/>
                </a:lnTo>
                <a:lnTo>
                  <a:pt x="714" y="471"/>
                </a:lnTo>
                <a:lnTo>
                  <a:pt x="721" y="478"/>
                </a:lnTo>
                <a:lnTo>
                  <a:pt x="728" y="487"/>
                </a:lnTo>
                <a:lnTo>
                  <a:pt x="734" y="496"/>
                </a:lnTo>
                <a:lnTo>
                  <a:pt x="734" y="496"/>
                </a:lnTo>
                <a:lnTo>
                  <a:pt x="743" y="518"/>
                </a:lnTo>
                <a:lnTo>
                  <a:pt x="752" y="540"/>
                </a:lnTo>
                <a:lnTo>
                  <a:pt x="758" y="560"/>
                </a:lnTo>
                <a:lnTo>
                  <a:pt x="759" y="568"/>
                </a:lnTo>
                <a:lnTo>
                  <a:pt x="760" y="574"/>
                </a:lnTo>
                <a:lnTo>
                  <a:pt x="760" y="574"/>
                </a:lnTo>
                <a:lnTo>
                  <a:pt x="759" y="582"/>
                </a:lnTo>
                <a:lnTo>
                  <a:pt x="755" y="592"/>
                </a:lnTo>
                <a:lnTo>
                  <a:pt x="752" y="602"/>
                </a:lnTo>
                <a:lnTo>
                  <a:pt x="751" y="612"/>
                </a:lnTo>
                <a:lnTo>
                  <a:pt x="751" y="612"/>
                </a:lnTo>
                <a:lnTo>
                  <a:pt x="749" y="627"/>
                </a:lnTo>
                <a:lnTo>
                  <a:pt x="751" y="629"/>
                </a:lnTo>
                <a:lnTo>
                  <a:pt x="753" y="631"/>
                </a:lnTo>
                <a:lnTo>
                  <a:pt x="753" y="631"/>
                </a:lnTo>
                <a:lnTo>
                  <a:pt x="759" y="631"/>
                </a:lnTo>
                <a:lnTo>
                  <a:pt x="769" y="629"/>
                </a:lnTo>
                <a:lnTo>
                  <a:pt x="782" y="627"/>
                </a:lnTo>
                <a:lnTo>
                  <a:pt x="782" y="627"/>
                </a:lnTo>
                <a:lnTo>
                  <a:pt x="784" y="629"/>
                </a:lnTo>
                <a:lnTo>
                  <a:pt x="787" y="632"/>
                </a:lnTo>
                <a:lnTo>
                  <a:pt x="790" y="634"/>
                </a:lnTo>
                <a:lnTo>
                  <a:pt x="790" y="634"/>
                </a:lnTo>
                <a:lnTo>
                  <a:pt x="797" y="635"/>
                </a:lnTo>
                <a:lnTo>
                  <a:pt x="807" y="635"/>
                </a:lnTo>
                <a:lnTo>
                  <a:pt x="839" y="635"/>
                </a:lnTo>
                <a:lnTo>
                  <a:pt x="869" y="633"/>
                </a:lnTo>
                <a:lnTo>
                  <a:pt x="880" y="632"/>
                </a:lnTo>
                <a:lnTo>
                  <a:pt x="885" y="629"/>
                </a:lnTo>
                <a:lnTo>
                  <a:pt x="885" y="629"/>
                </a:lnTo>
                <a:lnTo>
                  <a:pt x="886" y="626"/>
                </a:lnTo>
                <a:lnTo>
                  <a:pt x="887" y="619"/>
                </a:lnTo>
                <a:lnTo>
                  <a:pt x="887" y="600"/>
                </a:lnTo>
                <a:lnTo>
                  <a:pt x="886" y="580"/>
                </a:lnTo>
                <a:lnTo>
                  <a:pt x="885" y="570"/>
                </a:lnTo>
                <a:lnTo>
                  <a:pt x="883" y="564"/>
                </a:lnTo>
                <a:lnTo>
                  <a:pt x="883" y="564"/>
                </a:lnTo>
                <a:lnTo>
                  <a:pt x="880" y="556"/>
                </a:lnTo>
                <a:lnTo>
                  <a:pt x="876" y="545"/>
                </a:lnTo>
                <a:lnTo>
                  <a:pt x="872" y="514"/>
                </a:lnTo>
                <a:lnTo>
                  <a:pt x="867" y="480"/>
                </a:lnTo>
                <a:lnTo>
                  <a:pt x="867" y="465"/>
                </a:lnTo>
                <a:lnTo>
                  <a:pt x="867" y="450"/>
                </a:lnTo>
                <a:lnTo>
                  <a:pt x="867" y="450"/>
                </a:lnTo>
                <a:lnTo>
                  <a:pt x="869" y="420"/>
                </a:lnTo>
                <a:lnTo>
                  <a:pt x="873" y="387"/>
                </a:lnTo>
                <a:lnTo>
                  <a:pt x="878" y="342"/>
                </a:lnTo>
                <a:lnTo>
                  <a:pt x="878" y="342"/>
                </a:lnTo>
                <a:lnTo>
                  <a:pt x="880" y="325"/>
                </a:lnTo>
                <a:lnTo>
                  <a:pt x="885" y="304"/>
                </a:lnTo>
                <a:lnTo>
                  <a:pt x="892" y="275"/>
                </a:lnTo>
                <a:lnTo>
                  <a:pt x="892" y="275"/>
                </a:lnTo>
                <a:lnTo>
                  <a:pt x="895" y="318"/>
                </a:lnTo>
                <a:lnTo>
                  <a:pt x="897" y="353"/>
                </a:lnTo>
                <a:lnTo>
                  <a:pt x="901" y="381"/>
                </a:lnTo>
                <a:lnTo>
                  <a:pt x="901" y="381"/>
                </a:lnTo>
                <a:lnTo>
                  <a:pt x="906" y="405"/>
                </a:lnTo>
                <a:lnTo>
                  <a:pt x="912" y="433"/>
                </a:lnTo>
                <a:lnTo>
                  <a:pt x="918" y="461"/>
                </a:lnTo>
                <a:lnTo>
                  <a:pt x="921" y="482"/>
                </a:lnTo>
                <a:lnTo>
                  <a:pt x="921" y="482"/>
                </a:lnTo>
                <a:lnTo>
                  <a:pt x="924" y="497"/>
                </a:lnTo>
                <a:lnTo>
                  <a:pt x="927" y="511"/>
                </a:lnTo>
                <a:lnTo>
                  <a:pt x="930" y="522"/>
                </a:lnTo>
                <a:lnTo>
                  <a:pt x="931" y="530"/>
                </a:lnTo>
                <a:lnTo>
                  <a:pt x="931" y="530"/>
                </a:lnTo>
                <a:lnTo>
                  <a:pt x="932" y="536"/>
                </a:lnTo>
                <a:lnTo>
                  <a:pt x="935" y="540"/>
                </a:lnTo>
                <a:lnTo>
                  <a:pt x="936" y="542"/>
                </a:lnTo>
                <a:lnTo>
                  <a:pt x="936" y="542"/>
                </a:lnTo>
                <a:lnTo>
                  <a:pt x="938" y="543"/>
                </a:lnTo>
                <a:lnTo>
                  <a:pt x="939" y="542"/>
                </a:lnTo>
                <a:lnTo>
                  <a:pt x="941" y="540"/>
                </a:lnTo>
                <a:lnTo>
                  <a:pt x="941" y="540"/>
                </a:lnTo>
                <a:lnTo>
                  <a:pt x="944" y="533"/>
                </a:lnTo>
                <a:lnTo>
                  <a:pt x="944" y="529"/>
                </a:lnTo>
                <a:lnTo>
                  <a:pt x="943" y="523"/>
                </a:lnTo>
                <a:lnTo>
                  <a:pt x="943" y="523"/>
                </a:lnTo>
                <a:lnTo>
                  <a:pt x="942" y="518"/>
                </a:lnTo>
                <a:lnTo>
                  <a:pt x="941" y="514"/>
                </a:lnTo>
                <a:lnTo>
                  <a:pt x="938" y="511"/>
                </a:lnTo>
                <a:lnTo>
                  <a:pt x="936" y="503"/>
                </a:lnTo>
                <a:lnTo>
                  <a:pt x="936" y="503"/>
                </a:lnTo>
                <a:lnTo>
                  <a:pt x="924" y="451"/>
                </a:lnTo>
                <a:lnTo>
                  <a:pt x="916" y="419"/>
                </a:lnTo>
                <a:lnTo>
                  <a:pt x="914" y="405"/>
                </a:lnTo>
                <a:lnTo>
                  <a:pt x="913" y="396"/>
                </a:lnTo>
                <a:lnTo>
                  <a:pt x="913" y="396"/>
                </a:lnTo>
                <a:lnTo>
                  <a:pt x="910" y="342"/>
                </a:lnTo>
                <a:lnTo>
                  <a:pt x="910" y="310"/>
                </a:lnTo>
                <a:lnTo>
                  <a:pt x="910" y="295"/>
                </a:lnTo>
                <a:lnTo>
                  <a:pt x="912" y="284"/>
                </a:lnTo>
                <a:lnTo>
                  <a:pt x="912" y="284"/>
                </a:lnTo>
                <a:lnTo>
                  <a:pt x="915" y="270"/>
                </a:lnTo>
                <a:lnTo>
                  <a:pt x="918" y="259"/>
                </a:lnTo>
                <a:lnTo>
                  <a:pt x="920" y="249"/>
                </a:lnTo>
                <a:lnTo>
                  <a:pt x="920" y="239"/>
                </a:lnTo>
                <a:lnTo>
                  <a:pt x="920" y="239"/>
                </a:lnTo>
                <a:lnTo>
                  <a:pt x="919" y="232"/>
                </a:lnTo>
                <a:lnTo>
                  <a:pt x="916" y="222"/>
                </a:lnTo>
                <a:lnTo>
                  <a:pt x="912" y="210"/>
                </a:lnTo>
                <a:lnTo>
                  <a:pt x="907" y="198"/>
                </a:lnTo>
                <a:lnTo>
                  <a:pt x="899" y="184"/>
                </a:lnTo>
                <a:lnTo>
                  <a:pt x="892" y="170"/>
                </a:lnTo>
                <a:lnTo>
                  <a:pt x="884" y="158"/>
                </a:lnTo>
                <a:lnTo>
                  <a:pt x="875" y="147"/>
                </a:lnTo>
                <a:lnTo>
                  <a:pt x="875" y="147"/>
                </a:lnTo>
                <a:lnTo>
                  <a:pt x="867" y="138"/>
                </a:lnTo>
                <a:lnTo>
                  <a:pt x="860" y="128"/>
                </a:lnTo>
                <a:lnTo>
                  <a:pt x="845" y="109"/>
                </a:lnTo>
                <a:lnTo>
                  <a:pt x="835" y="99"/>
                </a:lnTo>
                <a:lnTo>
                  <a:pt x="826" y="88"/>
                </a:lnTo>
                <a:lnTo>
                  <a:pt x="812" y="78"/>
                </a:lnTo>
                <a:lnTo>
                  <a:pt x="795" y="69"/>
                </a:lnTo>
                <a:lnTo>
                  <a:pt x="795" y="69"/>
                </a:lnTo>
                <a:lnTo>
                  <a:pt x="776" y="58"/>
                </a:lnTo>
                <a:lnTo>
                  <a:pt x="753" y="48"/>
                </a:lnTo>
                <a:lnTo>
                  <a:pt x="729" y="38"/>
                </a:lnTo>
                <a:lnTo>
                  <a:pt x="703" y="29"/>
                </a:lnTo>
                <a:lnTo>
                  <a:pt x="678" y="21"/>
                </a:lnTo>
                <a:lnTo>
                  <a:pt x="654" y="14"/>
                </a:lnTo>
                <a:lnTo>
                  <a:pt x="632" y="9"/>
                </a:lnTo>
                <a:lnTo>
                  <a:pt x="612" y="7"/>
                </a:lnTo>
                <a:lnTo>
                  <a:pt x="612" y="7"/>
                </a:lnTo>
                <a:lnTo>
                  <a:pt x="592" y="6"/>
                </a:lnTo>
                <a:lnTo>
                  <a:pt x="569" y="6"/>
                </a:lnTo>
                <a:lnTo>
                  <a:pt x="518" y="8"/>
                </a:lnTo>
                <a:lnTo>
                  <a:pt x="424" y="13"/>
                </a:lnTo>
                <a:lnTo>
                  <a:pt x="424" y="13"/>
                </a:lnTo>
                <a:lnTo>
                  <a:pt x="409" y="14"/>
                </a:lnTo>
                <a:lnTo>
                  <a:pt x="400" y="15"/>
                </a:lnTo>
                <a:lnTo>
                  <a:pt x="393" y="18"/>
                </a:lnTo>
                <a:lnTo>
                  <a:pt x="391" y="19"/>
                </a:lnTo>
                <a:lnTo>
                  <a:pt x="386" y="19"/>
                </a:lnTo>
                <a:lnTo>
                  <a:pt x="365" y="18"/>
                </a:lnTo>
                <a:lnTo>
                  <a:pt x="365" y="18"/>
                </a:lnTo>
                <a:lnTo>
                  <a:pt x="351" y="17"/>
                </a:lnTo>
                <a:lnTo>
                  <a:pt x="338" y="13"/>
                </a:lnTo>
                <a:lnTo>
                  <a:pt x="314" y="7"/>
                </a:lnTo>
                <a:lnTo>
                  <a:pt x="296" y="2"/>
                </a:lnTo>
                <a:lnTo>
                  <a:pt x="289" y="0"/>
                </a:lnTo>
                <a:lnTo>
                  <a:pt x="284" y="0"/>
                </a:lnTo>
                <a:lnTo>
                  <a:pt x="284" y="0"/>
                </a:lnTo>
                <a:lnTo>
                  <a:pt x="278" y="2"/>
                </a:lnTo>
                <a:lnTo>
                  <a:pt x="272" y="6"/>
                </a:lnTo>
                <a:lnTo>
                  <a:pt x="256" y="19"/>
                </a:lnTo>
                <a:lnTo>
                  <a:pt x="239" y="36"/>
                </a:lnTo>
                <a:lnTo>
                  <a:pt x="222" y="52"/>
                </a:lnTo>
                <a:lnTo>
                  <a:pt x="222" y="52"/>
                </a:lnTo>
                <a:lnTo>
                  <a:pt x="215" y="59"/>
                </a:lnTo>
                <a:lnTo>
                  <a:pt x="207" y="63"/>
                </a:lnTo>
                <a:lnTo>
                  <a:pt x="193" y="70"/>
                </a:lnTo>
                <a:lnTo>
                  <a:pt x="184" y="75"/>
                </a:lnTo>
                <a:lnTo>
                  <a:pt x="179" y="78"/>
                </a:lnTo>
                <a:lnTo>
                  <a:pt x="176" y="82"/>
                </a:lnTo>
                <a:lnTo>
                  <a:pt x="176" y="82"/>
                </a:lnTo>
                <a:lnTo>
                  <a:pt x="174" y="86"/>
                </a:lnTo>
                <a:lnTo>
                  <a:pt x="173" y="90"/>
                </a:lnTo>
                <a:lnTo>
                  <a:pt x="170" y="101"/>
                </a:lnTo>
                <a:lnTo>
                  <a:pt x="169" y="112"/>
                </a:lnTo>
                <a:lnTo>
                  <a:pt x="168" y="117"/>
                </a:lnTo>
                <a:lnTo>
                  <a:pt x="166" y="122"/>
                </a:lnTo>
                <a:lnTo>
                  <a:pt x="166" y="122"/>
                </a:lnTo>
                <a:lnTo>
                  <a:pt x="155" y="138"/>
                </a:lnTo>
                <a:lnTo>
                  <a:pt x="138" y="162"/>
                </a:lnTo>
                <a:lnTo>
                  <a:pt x="103" y="210"/>
                </a:lnTo>
                <a:lnTo>
                  <a:pt x="103" y="210"/>
                </a:lnTo>
                <a:lnTo>
                  <a:pt x="93" y="226"/>
                </a:lnTo>
                <a:lnTo>
                  <a:pt x="86" y="239"/>
                </a:lnTo>
                <a:lnTo>
                  <a:pt x="81" y="253"/>
                </a:lnTo>
                <a:lnTo>
                  <a:pt x="81" y="253"/>
                </a:lnTo>
                <a:close/>
                <a:moveTo>
                  <a:pt x="788" y="444"/>
                </a:moveTo>
                <a:lnTo>
                  <a:pt x="788" y="444"/>
                </a:lnTo>
                <a:lnTo>
                  <a:pt x="794" y="453"/>
                </a:lnTo>
                <a:lnTo>
                  <a:pt x="799" y="462"/>
                </a:lnTo>
                <a:lnTo>
                  <a:pt x="803" y="472"/>
                </a:lnTo>
                <a:lnTo>
                  <a:pt x="803" y="472"/>
                </a:lnTo>
                <a:lnTo>
                  <a:pt x="806" y="482"/>
                </a:lnTo>
                <a:lnTo>
                  <a:pt x="807" y="493"/>
                </a:lnTo>
                <a:lnTo>
                  <a:pt x="807" y="503"/>
                </a:lnTo>
                <a:lnTo>
                  <a:pt x="784" y="454"/>
                </a:lnTo>
                <a:lnTo>
                  <a:pt x="788" y="44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7">
            <a:extLst>
              <a:ext uri="{FF2B5EF4-FFF2-40B4-BE49-F238E27FC236}">
                <a16:creationId xmlns:a16="http://schemas.microsoft.com/office/drawing/2014/main" id="{C0FCCF7C-61CC-4A82-86A3-BB41855A6A1A}"/>
              </a:ext>
            </a:extLst>
          </p:cNvPr>
          <p:cNvSpPr>
            <a:spLocks/>
          </p:cNvSpPr>
          <p:nvPr/>
        </p:nvSpPr>
        <p:spPr bwMode="auto">
          <a:xfrm>
            <a:off x="564500" y="2888940"/>
            <a:ext cx="1423329" cy="1362854"/>
          </a:xfrm>
          <a:custGeom>
            <a:avLst/>
            <a:gdLst>
              <a:gd name="T0" fmla="*/ 428 w 659"/>
              <a:gd name="T1" fmla="*/ 291 h 631"/>
              <a:gd name="T2" fmla="*/ 441 w 659"/>
              <a:gd name="T3" fmla="*/ 379 h 631"/>
              <a:gd name="T4" fmla="*/ 454 w 659"/>
              <a:gd name="T5" fmla="*/ 515 h 631"/>
              <a:gd name="T6" fmla="*/ 478 w 659"/>
              <a:gd name="T7" fmla="*/ 554 h 631"/>
              <a:gd name="T8" fmla="*/ 468 w 659"/>
              <a:gd name="T9" fmla="*/ 570 h 631"/>
              <a:gd name="T10" fmla="*/ 415 w 659"/>
              <a:gd name="T11" fmla="*/ 572 h 631"/>
              <a:gd name="T12" fmla="*/ 392 w 659"/>
              <a:gd name="T13" fmla="*/ 564 h 631"/>
              <a:gd name="T14" fmla="*/ 403 w 659"/>
              <a:gd name="T15" fmla="*/ 521 h 631"/>
              <a:gd name="T16" fmla="*/ 388 w 659"/>
              <a:gd name="T17" fmla="*/ 449 h 631"/>
              <a:gd name="T18" fmla="*/ 340 w 659"/>
              <a:gd name="T19" fmla="*/ 321 h 631"/>
              <a:gd name="T20" fmla="*/ 299 w 659"/>
              <a:gd name="T21" fmla="*/ 363 h 631"/>
              <a:gd name="T22" fmla="*/ 300 w 659"/>
              <a:gd name="T23" fmla="*/ 457 h 631"/>
              <a:gd name="T24" fmla="*/ 305 w 659"/>
              <a:gd name="T25" fmla="*/ 561 h 631"/>
              <a:gd name="T26" fmla="*/ 319 w 659"/>
              <a:gd name="T27" fmla="*/ 589 h 631"/>
              <a:gd name="T28" fmla="*/ 279 w 659"/>
              <a:gd name="T29" fmla="*/ 596 h 631"/>
              <a:gd name="T30" fmla="*/ 269 w 659"/>
              <a:gd name="T31" fmla="*/ 616 h 631"/>
              <a:gd name="T32" fmla="*/ 199 w 659"/>
              <a:gd name="T33" fmla="*/ 612 h 631"/>
              <a:gd name="T34" fmla="*/ 196 w 659"/>
              <a:gd name="T35" fmla="*/ 568 h 631"/>
              <a:gd name="T36" fmla="*/ 190 w 659"/>
              <a:gd name="T37" fmla="*/ 449 h 631"/>
              <a:gd name="T38" fmla="*/ 161 w 659"/>
              <a:gd name="T39" fmla="*/ 375 h 631"/>
              <a:gd name="T40" fmla="*/ 139 w 659"/>
              <a:gd name="T41" fmla="*/ 366 h 631"/>
              <a:gd name="T42" fmla="*/ 122 w 659"/>
              <a:gd name="T43" fmla="*/ 391 h 631"/>
              <a:gd name="T44" fmla="*/ 115 w 659"/>
              <a:gd name="T45" fmla="*/ 472 h 631"/>
              <a:gd name="T46" fmla="*/ 132 w 659"/>
              <a:gd name="T47" fmla="*/ 528 h 631"/>
              <a:gd name="T48" fmla="*/ 119 w 659"/>
              <a:gd name="T49" fmla="*/ 518 h 631"/>
              <a:gd name="T50" fmla="*/ 101 w 659"/>
              <a:gd name="T51" fmla="*/ 458 h 631"/>
              <a:gd name="T52" fmla="*/ 78 w 659"/>
              <a:gd name="T53" fmla="*/ 532 h 631"/>
              <a:gd name="T54" fmla="*/ 87 w 659"/>
              <a:gd name="T55" fmla="*/ 602 h 631"/>
              <a:gd name="T56" fmla="*/ 88 w 659"/>
              <a:gd name="T57" fmla="*/ 629 h 631"/>
              <a:gd name="T58" fmla="*/ 13 w 659"/>
              <a:gd name="T59" fmla="*/ 629 h 631"/>
              <a:gd name="T60" fmla="*/ 5 w 659"/>
              <a:gd name="T61" fmla="*/ 609 h 631"/>
              <a:gd name="T62" fmla="*/ 15 w 659"/>
              <a:gd name="T63" fmla="*/ 558 h 631"/>
              <a:gd name="T64" fmla="*/ 25 w 659"/>
              <a:gd name="T65" fmla="*/ 500 h 631"/>
              <a:gd name="T66" fmla="*/ 25 w 659"/>
              <a:gd name="T67" fmla="*/ 383 h 631"/>
              <a:gd name="T68" fmla="*/ 11 w 659"/>
              <a:gd name="T69" fmla="*/ 212 h 631"/>
              <a:gd name="T70" fmla="*/ 34 w 659"/>
              <a:gd name="T71" fmla="*/ 141 h 631"/>
              <a:gd name="T72" fmla="*/ 116 w 659"/>
              <a:gd name="T73" fmla="*/ 47 h 631"/>
              <a:gd name="T74" fmla="*/ 212 w 659"/>
              <a:gd name="T75" fmla="*/ 5 h 631"/>
              <a:gd name="T76" fmla="*/ 313 w 659"/>
              <a:gd name="T77" fmla="*/ 11 h 631"/>
              <a:gd name="T78" fmla="*/ 403 w 659"/>
              <a:gd name="T79" fmla="*/ 1 h 631"/>
              <a:gd name="T80" fmla="*/ 447 w 659"/>
              <a:gd name="T81" fmla="*/ 40 h 631"/>
              <a:gd name="T82" fmla="*/ 486 w 659"/>
              <a:gd name="T83" fmla="*/ 87 h 631"/>
              <a:gd name="T84" fmla="*/ 500 w 659"/>
              <a:gd name="T85" fmla="*/ 145 h 631"/>
              <a:gd name="T86" fmla="*/ 540 w 659"/>
              <a:gd name="T87" fmla="*/ 171 h 631"/>
              <a:gd name="T88" fmla="*/ 583 w 659"/>
              <a:gd name="T89" fmla="*/ 150 h 631"/>
              <a:gd name="T90" fmla="*/ 612 w 659"/>
              <a:gd name="T91" fmla="*/ 73 h 631"/>
              <a:gd name="T92" fmla="*/ 641 w 659"/>
              <a:gd name="T93" fmla="*/ 44 h 631"/>
              <a:gd name="T94" fmla="*/ 658 w 659"/>
              <a:gd name="T95" fmla="*/ 59 h 631"/>
              <a:gd name="T96" fmla="*/ 640 w 659"/>
              <a:gd name="T97" fmla="*/ 69 h 631"/>
              <a:gd name="T98" fmla="*/ 627 w 659"/>
              <a:gd name="T99" fmla="*/ 132 h 631"/>
              <a:gd name="T100" fmla="*/ 595 w 659"/>
              <a:gd name="T101" fmla="*/ 196 h 631"/>
              <a:gd name="T102" fmla="*/ 517 w 659"/>
              <a:gd name="T103" fmla="*/ 218 h 631"/>
              <a:gd name="T104" fmla="*/ 569 w 659"/>
              <a:gd name="T105" fmla="*/ 247 h 631"/>
              <a:gd name="T106" fmla="*/ 585 w 659"/>
              <a:gd name="T107" fmla="*/ 233 h 631"/>
              <a:gd name="T108" fmla="*/ 596 w 659"/>
              <a:gd name="T109" fmla="*/ 240 h 631"/>
              <a:gd name="T110" fmla="*/ 580 w 659"/>
              <a:gd name="T111" fmla="*/ 263 h 631"/>
              <a:gd name="T112" fmla="*/ 533 w 659"/>
              <a:gd name="T113" fmla="*/ 254 h 631"/>
              <a:gd name="T114" fmla="*/ 475 w 659"/>
              <a:gd name="T115" fmla="*/ 234 h 631"/>
              <a:gd name="T116" fmla="*/ 508 w 659"/>
              <a:gd name="T117" fmla="*/ 258 h 631"/>
              <a:gd name="T118" fmla="*/ 500 w 659"/>
              <a:gd name="T119" fmla="*/ 268 h 631"/>
              <a:gd name="T120" fmla="*/ 460 w 659"/>
              <a:gd name="T121" fmla="*/ 246 h 631"/>
              <a:gd name="T122" fmla="*/ 448 w 659"/>
              <a:gd name="T123" fmla="*/ 248 h 631"/>
              <a:gd name="T124" fmla="*/ 424 w 659"/>
              <a:gd name="T125" fmla="*/ 231 h 6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59" h="631">
                <a:moveTo>
                  <a:pt x="424" y="231"/>
                </a:moveTo>
                <a:lnTo>
                  <a:pt x="424" y="231"/>
                </a:lnTo>
                <a:lnTo>
                  <a:pt x="423" y="239"/>
                </a:lnTo>
                <a:lnTo>
                  <a:pt x="423" y="254"/>
                </a:lnTo>
                <a:lnTo>
                  <a:pt x="424" y="274"/>
                </a:lnTo>
                <a:lnTo>
                  <a:pt x="425" y="283"/>
                </a:lnTo>
                <a:lnTo>
                  <a:pt x="428" y="291"/>
                </a:lnTo>
                <a:lnTo>
                  <a:pt x="428" y="291"/>
                </a:lnTo>
                <a:lnTo>
                  <a:pt x="434" y="305"/>
                </a:lnTo>
                <a:lnTo>
                  <a:pt x="439" y="322"/>
                </a:lnTo>
                <a:lnTo>
                  <a:pt x="441" y="339"/>
                </a:lnTo>
                <a:lnTo>
                  <a:pt x="441" y="356"/>
                </a:lnTo>
                <a:lnTo>
                  <a:pt x="441" y="356"/>
                </a:lnTo>
                <a:lnTo>
                  <a:pt x="441" y="379"/>
                </a:lnTo>
                <a:lnTo>
                  <a:pt x="442" y="412"/>
                </a:lnTo>
                <a:lnTo>
                  <a:pt x="445" y="446"/>
                </a:lnTo>
                <a:lnTo>
                  <a:pt x="447" y="470"/>
                </a:lnTo>
                <a:lnTo>
                  <a:pt x="447" y="470"/>
                </a:lnTo>
                <a:lnTo>
                  <a:pt x="449" y="498"/>
                </a:lnTo>
                <a:lnTo>
                  <a:pt x="452" y="506"/>
                </a:lnTo>
                <a:lnTo>
                  <a:pt x="454" y="515"/>
                </a:lnTo>
                <a:lnTo>
                  <a:pt x="454" y="515"/>
                </a:lnTo>
                <a:lnTo>
                  <a:pt x="457" y="520"/>
                </a:lnTo>
                <a:lnTo>
                  <a:pt x="460" y="524"/>
                </a:lnTo>
                <a:lnTo>
                  <a:pt x="468" y="535"/>
                </a:lnTo>
                <a:lnTo>
                  <a:pt x="475" y="545"/>
                </a:lnTo>
                <a:lnTo>
                  <a:pt x="477" y="550"/>
                </a:lnTo>
                <a:lnTo>
                  <a:pt x="478" y="554"/>
                </a:lnTo>
                <a:lnTo>
                  <a:pt x="478" y="554"/>
                </a:lnTo>
                <a:lnTo>
                  <a:pt x="477" y="560"/>
                </a:lnTo>
                <a:lnTo>
                  <a:pt x="476" y="566"/>
                </a:lnTo>
                <a:lnTo>
                  <a:pt x="472" y="569"/>
                </a:lnTo>
                <a:lnTo>
                  <a:pt x="470" y="570"/>
                </a:lnTo>
                <a:lnTo>
                  <a:pt x="468" y="570"/>
                </a:lnTo>
                <a:lnTo>
                  <a:pt x="468" y="570"/>
                </a:lnTo>
                <a:lnTo>
                  <a:pt x="453" y="572"/>
                </a:lnTo>
                <a:lnTo>
                  <a:pt x="440" y="573"/>
                </a:lnTo>
                <a:lnTo>
                  <a:pt x="440" y="573"/>
                </a:lnTo>
                <a:lnTo>
                  <a:pt x="428" y="574"/>
                </a:lnTo>
                <a:lnTo>
                  <a:pt x="422" y="573"/>
                </a:lnTo>
                <a:lnTo>
                  <a:pt x="415" y="572"/>
                </a:lnTo>
                <a:lnTo>
                  <a:pt x="415" y="572"/>
                </a:lnTo>
                <a:lnTo>
                  <a:pt x="407" y="570"/>
                </a:lnTo>
                <a:lnTo>
                  <a:pt x="401" y="570"/>
                </a:lnTo>
                <a:lnTo>
                  <a:pt x="399" y="570"/>
                </a:lnTo>
                <a:lnTo>
                  <a:pt x="396" y="569"/>
                </a:lnTo>
                <a:lnTo>
                  <a:pt x="394" y="568"/>
                </a:lnTo>
                <a:lnTo>
                  <a:pt x="392" y="564"/>
                </a:lnTo>
                <a:lnTo>
                  <a:pt x="392" y="564"/>
                </a:lnTo>
                <a:lnTo>
                  <a:pt x="392" y="560"/>
                </a:lnTo>
                <a:lnTo>
                  <a:pt x="394" y="555"/>
                </a:lnTo>
                <a:lnTo>
                  <a:pt x="397" y="544"/>
                </a:lnTo>
                <a:lnTo>
                  <a:pt x="401" y="532"/>
                </a:lnTo>
                <a:lnTo>
                  <a:pt x="402" y="526"/>
                </a:lnTo>
                <a:lnTo>
                  <a:pt x="403" y="521"/>
                </a:lnTo>
                <a:lnTo>
                  <a:pt x="403" y="521"/>
                </a:lnTo>
                <a:lnTo>
                  <a:pt x="402" y="509"/>
                </a:lnTo>
                <a:lnTo>
                  <a:pt x="402" y="492"/>
                </a:lnTo>
                <a:lnTo>
                  <a:pt x="401" y="482"/>
                </a:lnTo>
                <a:lnTo>
                  <a:pt x="399" y="472"/>
                </a:lnTo>
                <a:lnTo>
                  <a:pt x="394" y="460"/>
                </a:lnTo>
                <a:lnTo>
                  <a:pt x="388" y="449"/>
                </a:lnTo>
                <a:lnTo>
                  <a:pt x="388" y="449"/>
                </a:lnTo>
                <a:lnTo>
                  <a:pt x="382" y="436"/>
                </a:lnTo>
                <a:lnTo>
                  <a:pt x="376" y="421"/>
                </a:lnTo>
                <a:lnTo>
                  <a:pt x="365" y="394"/>
                </a:lnTo>
                <a:lnTo>
                  <a:pt x="359" y="371"/>
                </a:lnTo>
                <a:lnTo>
                  <a:pt x="356" y="361"/>
                </a:lnTo>
                <a:lnTo>
                  <a:pt x="340" y="321"/>
                </a:lnTo>
                <a:lnTo>
                  <a:pt x="340" y="321"/>
                </a:lnTo>
                <a:lnTo>
                  <a:pt x="315" y="333"/>
                </a:lnTo>
                <a:lnTo>
                  <a:pt x="315" y="333"/>
                </a:lnTo>
                <a:lnTo>
                  <a:pt x="306" y="338"/>
                </a:lnTo>
                <a:lnTo>
                  <a:pt x="303" y="342"/>
                </a:lnTo>
                <a:lnTo>
                  <a:pt x="303" y="342"/>
                </a:lnTo>
                <a:lnTo>
                  <a:pt x="302" y="349"/>
                </a:lnTo>
                <a:lnTo>
                  <a:pt x="299" y="363"/>
                </a:lnTo>
                <a:lnTo>
                  <a:pt x="296" y="384"/>
                </a:lnTo>
                <a:lnTo>
                  <a:pt x="296" y="384"/>
                </a:lnTo>
                <a:lnTo>
                  <a:pt x="297" y="414"/>
                </a:lnTo>
                <a:lnTo>
                  <a:pt x="298" y="437"/>
                </a:lnTo>
                <a:lnTo>
                  <a:pt x="299" y="448"/>
                </a:lnTo>
                <a:lnTo>
                  <a:pt x="300" y="457"/>
                </a:lnTo>
                <a:lnTo>
                  <a:pt x="300" y="457"/>
                </a:lnTo>
                <a:lnTo>
                  <a:pt x="302" y="466"/>
                </a:lnTo>
                <a:lnTo>
                  <a:pt x="302" y="480"/>
                </a:lnTo>
                <a:lnTo>
                  <a:pt x="302" y="512"/>
                </a:lnTo>
                <a:lnTo>
                  <a:pt x="300" y="543"/>
                </a:lnTo>
                <a:lnTo>
                  <a:pt x="302" y="557"/>
                </a:lnTo>
                <a:lnTo>
                  <a:pt x="302" y="557"/>
                </a:lnTo>
                <a:lnTo>
                  <a:pt x="305" y="561"/>
                </a:lnTo>
                <a:lnTo>
                  <a:pt x="311" y="567"/>
                </a:lnTo>
                <a:lnTo>
                  <a:pt x="317" y="573"/>
                </a:lnTo>
                <a:lnTo>
                  <a:pt x="320" y="577"/>
                </a:lnTo>
                <a:lnTo>
                  <a:pt x="320" y="581"/>
                </a:lnTo>
                <a:lnTo>
                  <a:pt x="320" y="581"/>
                </a:lnTo>
                <a:lnTo>
                  <a:pt x="320" y="585"/>
                </a:lnTo>
                <a:lnTo>
                  <a:pt x="319" y="589"/>
                </a:lnTo>
                <a:lnTo>
                  <a:pt x="316" y="591"/>
                </a:lnTo>
                <a:lnTo>
                  <a:pt x="314" y="593"/>
                </a:lnTo>
                <a:lnTo>
                  <a:pt x="309" y="596"/>
                </a:lnTo>
                <a:lnTo>
                  <a:pt x="302" y="596"/>
                </a:lnTo>
                <a:lnTo>
                  <a:pt x="302" y="596"/>
                </a:lnTo>
                <a:lnTo>
                  <a:pt x="286" y="596"/>
                </a:lnTo>
                <a:lnTo>
                  <a:pt x="279" y="596"/>
                </a:lnTo>
                <a:lnTo>
                  <a:pt x="279" y="596"/>
                </a:lnTo>
                <a:lnTo>
                  <a:pt x="280" y="600"/>
                </a:lnTo>
                <a:lnTo>
                  <a:pt x="280" y="603"/>
                </a:lnTo>
                <a:lnTo>
                  <a:pt x="277" y="608"/>
                </a:lnTo>
                <a:lnTo>
                  <a:pt x="277" y="608"/>
                </a:lnTo>
                <a:lnTo>
                  <a:pt x="274" y="613"/>
                </a:lnTo>
                <a:lnTo>
                  <a:pt x="269" y="616"/>
                </a:lnTo>
                <a:lnTo>
                  <a:pt x="264" y="618"/>
                </a:lnTo>
                <a:lnTo>
                  <a:pt x="257" y="618"/>
                </a:lnTo>
                <a:lnTo>
                  <a:pt x="257" y="618"/>
                </a:lnTo>
                <a:lnTo>
                  <a:pt x="242" y="616"/>
                </a:lnTo>
                <a:lnTo>
                  <a:pt x="223" y="615"/>
                </a:lnTo>
                <a:lnTo>
                  <a:pt x="205" y="614"/>
                </a:lnTo>
                <a:lnTo>
                  <a:pt x="199" y="612"/>
                </a:lnTo>
                <a:lnTo>
                  <a:pt x="194" y="610"/>
                </a:lnTo>
                <a:lnTo>
                  <a:pt x="194" y="610"/>
                </a:lnTo>
                <a:lnTo>
                  <a:pt x="193" y="607"/>
                </a:lnTo>
                <a:lnTo>
                  <a:pt x="191" y="603"/>
                </a:lnTo>
                <a:lnTo>
                  <a:pt x="191" y="592"/>
                </a:lnTo>
                <a:lnTo>
                  <a:pt x="194" y="580"/>
                </a:lnTo>
                <a:lnTo>
                  <a:pt x="196" y="568"/>
                </a:lnTo>
                <a:lnTo>
                  <a:pt x="196" y="568"/>
                </a:lnTo>
                <a:lnTo>
                  <a:pt x="197" y="560"/>
                </a:lnTo>
                <a:lnTo>
                  <a:pt x="197" y="547"/>
                </a:lnTo>
                <a:lnTo>
                  <a:pt x="196" y="512"/>
                </a:lnTo>
                <a:lnTo>
                  <a:pt x="191" y="457"/>
                </a:lnTo>
                <a:lnTo>
                  <a:pt x="191" y="457"/>
                </a:lnTo>
                <a:lnTo>
                  <a:pt x="190" y="449"/>
                </a:lnTo>
                <a:lnTo>
                  <a:pt x="188" y="441"/>
                </a:lnTo>
                <a:lnTo>
                  <a:pt x="181" y="423"/>
                </a:lnTo>
                <a:lnTo>
                  <a:pt x="168" y="397"/>
                </a:lnTo>
                <a:lnTo>
                  <a:pt x="168" y="397"/>
                </a:lnTo>
                <a:lnTo>
                  <a:pt x="164" y="384"/>
                </a:lnTo>
                <a:lnTo>
                  <a:pt x="161" y="375"/>
                </a:lnTo>
                <a:lnTo>
                  <a:pt x="161" y="375"/>
                </a:lnTo>
                <a:lnTo>
                  <a:pt x="155" y="374"/>
                </a:lnTo>
                <a:lnTo>
                  <a:pt x="150" y="373"/>
                </a:lnTo>
                <a:lnTo>
                  <a:pt x="147" y="372"/>
                </a:lnTo>
                <a:lnTo>
                  <a:pt x="147" y="372"/>
                </a:lnTo>
                <a:lnTo>
                  <a:pt x="143" y="367"/>
                </a:lnTo>
                <a:lnTo>
                  <a:pt x="141" y="366"/>
                </a:lnTo>
                <a:lnTo>
                  <a:pt x="139" y="366"/>
                </a:lnTo>
                <a:lnTo>
                  <a:pt x="139" y="366"/>
                </a:lnTo>
                <a:lnTo>
                  <a:pt x="136" y="367"/>
                </a:lnTo>
                <a:lnTo>
                  <a:pt x="131" y="371"/>
                </a:lnTo>
                <a:lnTo>
                  <a:pt x="124" y="375"/>
                </a:lnTo>
                <a:lnTo>
                  <a:pt x="124" y="375"/>
                </a:lnTo>
                <a:lnTo>
                  <a:pt x="122" y="380"/>
                </a:lnTo>
                <a:lnTo>
                  <a:pt x="122" y="391"/>
                </a:lnTo>
                <a:lnTo>
                  <a:pt x="121" y="403"/>
                </a:lnTo>
                <a:lnTo>
                  <a:pt x="120" y="409"/>
                </a:lnTo>
                <a:lnTo>
                  <a:pt x="118" y="414"/>
                </a:lnTo>
                <a:lnTo>
                  <a:pt x="118" y="414"/>
                </a:lnTo>
                <a:lnTo>
                  <a:pt x="105" y="437"/>
                </a:lnTo>
                <a:lnTo>
                  <a:pt x="105" y="437"/>
                </a:lnTo>
                <a:lnTo>
                  <a:pt x="115" y="472"/>
                </a:lnTo>
                <a:lnTo>
                  <a:pt x="124" y="499"/>
                </a:lnTo>
                <a:lnTo>
                  <a:pt x="128" y="512"/>
                </a:lnTo>
                <a:lnTo>
                  <a:pt x="128" y="512"/>
                </a:lnTo>
                <a:lnTo>
                  <a:pt x="130" y="517"/>
                </a:lnTo>
                <a:lnTo>
                  <a:pt x="132" y="522"/>
                </a:lnTo>
                <a:lnTo>
                  <a:pt x="132" y="527"/>
                </a:lnTo>
                <a:lnTo>
                  <a:pt x="132" y="528"/>
                </a:lnTo>
                <a:lnTo>
                  <a:pt x="130" y="529"/>
                </a:lnTo>
                <a:lnTo>
                  <a:pt x="130" y="529"/>
                </a:lnTo>
                <a:lnTo>
                  <a:pt x="126" y="530"/>
                </a:lnTo>
                <a:lnTo>
                  <a:pt x="122" y="529"/>
                </a:lnTo>
                <a:lnTo>
                  <a:pt x="120" y="526"/>
                </a:lnTo>
                <a:lnTo>
                  <a:pt x="119" y="518"/>
                </a:lnTo>
                <a:lnTo>
                  <a:pt x="119" y="518"/>
                </a:lnTo>
                <a:lnTo>
                  <a:pt x="115" y="506"/>
                </a:lnTo>
                <a:lnTo>
                  <a:pt x="111" y="493"/>
                </a:lnTo>
                <a:lnTo>
                  <a:pt x="107" y="480"/>
                </a:lnTo>
                <a:lnTo>
                  <a:pt x="104" y="470"/>
                </a:lnTo>
                <a:lnTo>
                  <a:pt x="104" y="470"/>
                </a:lnTo>
                <a:lnTo>
                  <a:pt x="103" y="464"/>
                </a:lnTo>
                <a:lnTo>
                  <a:pt x="101" y="458"/>
                </a:lnTo>
                <a:lnTo>
                  <a:pt x="97" y="449"/>
                </a:lnTo>
                <a:lnTo>
                  <a:pt x="97" y="449"/>
                </a:lnTo>
                <a:lnTo>
                  <a:pt x="95" y="458"/>
                </a:lnTo>
                <a:lnTo>
                  <a:pt x="88" y="477"/>
                </a:lnTo>
                <a:lnTo>
                  <a:pt x="81" y="503"/>
                </a:lnTo>
                <a:lnTo>
                  <a:pt x="79" y="517"/>
                </a:lnTo>
                <a:lnTo>
                  <a:pt x="78" y="532"/>
                </a:lnTo>
                <a:lnTo>
                  <a:pt x="78" y="532"/>
                </a:lnTo>
                <a:lnTo>
                  <a:pt x="78" y="557"/>
                </a:lnTo>
                <a:lnTo>
                  <a:pt x="79" y="578"/>
                </a:lnTo>
                <a:lnTo>
                  <a:pt x="81" y="591"/>
                </a:lnTo>
                <a:lnTo>
                  <a:pt x="84" y="598"/>
                </a:lnTo>
                <a:lnTo>
                  <a:pt x="84" y="598"/>
                </a:lnTo>
                <a:lnTo>
                  <a:pt x="87" y="602"/>
                </a:lnTo>
                <a:lnTo>
                  <a:pt x="90" y="607"/>
                </a:lnTo>
                <a:lnTo>
                  <a:pt x="91" y="612"/>
                </a:lnTo>
                <a:lnTo>
                  <a:pt x="91" y="618"/>
                </a:lnTo>
                <a:lnTo>
                  <a:pt x="91" y="618"/>
                </a:lnTo>
                <a:lnTo>
                  <a:pt x="90" y="623"/>
                </a:lnTo>
                <a:lnTo>
                  <a:pt x="90" y="627"/>
                </a:lnTo>
                <a:lnTo>
                  <a:pt x="88" y="629"/>
                </a:lnTo>
                <a:lnTo>
                  <a:pt x="87" y="630"/>
                </a:lnTo>
                <a:lnTo>
                  <a:pt x="80" y="631"/>
                </a:lnTo>
                <a:lnTo>
                  <a:pt x="80" y="631"/>
                </a:lnTo>
                <a:lnTo>
                  <a:pt x="53" y="631"/>
                </a:lnTo>
                <a:lnTo>
                  <a:pt x="24" y="630"/>
                </a:lnTo>
                <a:lnTo>
                  <a:pt x="24" y="630"/>
                </a:lnTo>
                <a:lnTo>
                  <a:pt x="13" y="629"/>
                </a:lnTo>
                <a:lnTo>
                  <a:pt x="6" y="627"/>
                </a:lnTo>
                <a:lnTo>
                  <a:pt x="2" y="626"/>
                </a:lnTo>
                <a:lnTo>
                  <a:pt x="1" y="624"/>
                </a:lnTo>
                <a:lnTo>
                  <a:pt x="0" y="621"/>
                </a:lnTo>
                <a:lnTo>
                  <a:pt x="1" y="618"/>
                </a:lnTo>
                <a:lnTo>
                  <a:pt x="1" y="618"/>
                </a:lnTo>
                <a:lnTo>
                  <a:pt x="5" y="609"/>
                </a:lnTo>
                <a:lnTo>
                  <a:pt x="10" y="598"/>
                </a:lnTo>
                <a:lnTo>
                  <a:pt x="15" y="586"/>
                </a:lnTo>
                <a:lnTo>
                  <a:pt x="16" y="580"/>
                </a:lnTo>
                <a:lnTo>
                  <a:pt x="16" y="574"/>
                </a:lnTo>
                <a:lnTo>
                  <a:pt x="16" y="574"/>
                </a:lnTo>
                <a:lnTo>
                  <a:pt x="16" y="564"/>
                </a:lnTo>
                <a:lnTo>
                  <a:pt x="15" y="558"/>
                </a:lnTo>
                <a:lnTo>
                  <a:pt x="13" y="554"/>
                </a:lnTo>
                <a:lnTo>
                  <a:pt x="15" y="544"/>
                </a:lnTo>
                <a:lnTo>
                  <a:pt x="15" y="544"/>
                </a:lnTo>
                <a:lnTo>
                  <a:pt x="17" y="533"/>
                </a:lnTo>
                <a:lnTo>
                  <a:pt x="21" y="522"/>
                </a:lnTo>
                <a:lnTo>
                  <a:pt x="24" y="509"/>
                </a:lnTo>
                <a:lnTo>
                  <a:pt x="25" y="500"/>
                </a:lnTo>
                <a:lnTo>
                  <a:pt x="27" y="489"/>
                </a:lnTo>
                <a:lnTo>
                  <a:pt x="27" y="489"/>
                </a:lnTo>
                <a:lnTo>
                  <a:pt x="29" y="432"/>
                </a:lnTo>
                <a:lnTo>
                  <a:pt x="29" y="405"/>
                </a:lnTo>
                <a:lnTo>
                  <a:pt x="28" y="392"/>
                </a:lnTo>
                <a:lnTo>
                  <a:pt x="25" y="383"/>
                </a:lnTo>
                <a:lnTo>
                  <a:pt x="25" y="383"/>
                </a:lnTo>
                <a:lnTo>
                  <a:pt x="23" y="369"/>
                </a:lnTo>
                <a:lnTo>
                  <a:pt x="19" y="349"/>
                </a:lnTo>
                <a:lnTo>
                  <a:pt x="13" y="296"/>
                </a:lnTo>
                <a:lnTo>
                  <a:pt x="10" y="242"/>
                </a:lnTo>
                <a:lnTo>
                  <a:pt x="10" y="223"/>
                </a:lnTo>
                <a:lnTo>
                  <a:pt x="11" y="212"/>
                </a:lnTo>
                <a:lnTo>
                  <a:pt x="11" y="212"/>
                </a:lnTo>
                <a:lnTo>
                  <a:pt x="12" y="199"/>
                </a:lnTo>
                <a:lnTo>
                  <a:pt x="15" y="184"/>
                </a:lnTo>
                <a:lnTo>
                  <a:pt x="16" y="176"/>
                </a:lnTo>
                <a:lnTo>
                  <a:pt x="21" y="166"/>
                </a:lnTo>
                <a:lnTo>
                  <a:pt x="25" y="154"/>
                </a:lnTo>
                <a:lnTo>
                  <a:pt x="34" y="141"/>
                </a:lnTo>
                <a:lnTo>
                  <a:pt x="34" y="141"/>
                </a:lnTo>
                <a:lnTo>
                  <a:pt x="52" y="114"/>
                </a:lnTo>
                <a:lnTo>
                  <a:pt x="70" y="91"/>
                </a:lnTo>
                <a:lnTo>
                  <a:pt x="85" y="74"/>
                </a:lnTo>
                <a:lnTo>
                  <a:pt x="96" y="64"/>
                </a:lnTo>
                <a:lnTo>
                  <a:pt x="96" y="64"/>
                </a:lnTo>
                <a:lnTo>
                  <a:pt x="105" y="57"/>
                </a:lnTo>
                <a:lnTo>
                  <a:pt x="116" y="47"/>
                </a:lnTo>
                <a:lnTo>
                  <a:pt x="130" y="36"/>
                </a:lnTo>
                <a:lnTo>
                  <a:pt x="137" y="32"/>
                </a:lnTo>
                <a:lnTo>
                  <a:pt x="145" y="28"/>
                </a:lnTo>
                <a:lnTo>
                  <a:pt x="145" y="28"/>
                </a:lnTo>
                <a:lnTo>
                  <a:pt x="168" y="18"/>
                </a:lnTo>
                <a:lnTo>
                  <a:pt x="197" y="8"/>
                </a:lnTo>
                <a:lnTo>
                  <a:pt x="212" y="5"/>
                </a:lnTo>
                <a:lnTo>
                  <a:pt x="228" y="2"/>
                </a:lnTo>
                <a:lnTo>
                  <a:pt x="241" y="0"/>
                </a:lnTo>
                <a:lnTo>
                  <a:pt x="253" y="1"/>
                </a:lnTo>
                <a:lnTo>
                  <a:pt x="253" y="1"/>
                </a:lnTo>
                <a:lnTo>
                  <a:pt x="273" y="4"/>
                </a:lnTo>
                <a:lnTo>
                  <a:pt x="292" y="7"/>
                </a:lnTo>
                <a:lnTo>
                  <a:pt x="313" y="11"/>
                </a:lnTo>
                <a:lnTo>
                  <a:pt x="334" y="13"/>
                </a:lnTo>
                <a:lnTo>
                  <a:pt x="334" y="13"/>
                </a:lnTo>
                <a:lnTo>
                  <a:pt x="345" y="12"/>
                </a:lnTo>
                <a:lnTo>
                  <a:pt x="359" y="11"/>
                </a:lnTo>
                <a:lnTo>
                  <a:pt x="383" y="6"/>
                </a:lnTo>
                <a:lnTo>
                  <a:pt x="394" y="4"/>
                </a:lnTo>
                <a:lnTo>
                  <a:pt x="403" y="1"/>
                </a:lnTo>
                <a:lnTo>
                  <a:pt x="412" y="1"/>
                </a:lnTo>
                <a:lnTo>
                  <a:pt x="415" y="2"/>
                </a:lnTo>
                <a:lnTo>
                  <a:pt x="419" y="4"/>
                </a:lnTo>
                <a:lnTo>
                  <a:pt x="419" y="4"/>
                </a:lnTo>
                <a:lnTo>
                  <a:pt x="425" y="8"/>
                </a:lnTo>
                <a:lnTo>
                  <a:pt x="431" y="17"/>
                </a:lnTo>
                <a:lnTo>
                  <a:pt x="447" y="40"/>
                </a:lnTo>
                <a:lnTo>
                  <a:pt x="460" y="62"/>
                </a:lnTo>
                <a:lnTo>
                  <a:pt x="468" y="75"/>
                </a:lnTo>
                <a:lnTo>
                  <a:pt x="468" y="75"/>
                </a:lnTo>
                <a:lnTo>
                  <a:pt x="471" y="78"/>
                </a:lnTo>
                <a:lnTo>
                  <a:pt x="474" y="80"/>
                </a:lnTo>
                <a:lnTo>
                  <a:pt x="480" y="84"/>
                </a:lnTo>
                <a:lnTo>
                  <a:pt x="486" y="87"/>
                </a:lnTo>
                <a:lnTo>
                  <a:pt x="487" y="90"/>
                </a:lnTo>
                <a:lnTo>
                  <a:pt x="488" y="93"/>
                </a:lnTo>
                <a:lnTo>
                  <a:pt x="488" y="93"/>
                </a:lnTo>
                <a:lnTo>
                  <a:pt x="489" y="105"/>
                </a:lnTo>
                <a:lnTo>
                  <a:pt x="493" y="121"/>
                </a:lnTo>
                <a:lnTo>
                  <a:pt x="498" y="138"/>
                </a:lnTo>
                <a:lnTo>
                  <a:pt x="500" y="145"/>
                </a:lnTo>
                <a:lnTo>
                  <a:pt x="504" y="150"/>
                </a:lnTo>
                <a:lnTo>
                  <a:pt x="504" y="150"/>
                </a:lnTo>
                <a:lnTo>
                  <a:pt x="514" y="159"/>
                </a:lnTo>
                <a:lnTo>
                  <a:pt x="520" y="164"/>
                </a:lnTo>
                <a:lnTo>
                  <a:pt x="526" y="166"/>
                </a:lnTo>
                <a:lnTo>
                  <a:pt x="533" y="168"/>
                </a:lnTo>
                <a:lnTo>
                  <a:pt x="540" y="171"/>
                </a:lnTo>
                <a:lnTo>
                  <a:pt x="548" y="171"/>
                </a:lnTo>
                <a:lnTo>
                  <a:pt x="556" y="171"/>
                </a:lnTo>
                <a:lnTo>
                  <a:pt x="556" y="171"/>
                </a:lnTo>
                <a:lnTo>
                  <a:pt x="563" y="167"/>
                </a:lnTo>
                <a:lnTo>
                  <a:pt x="571" y="164"/>
                </a:lnTo>
                <a:lnTo>
                  <a:pt x="577" y="157"/>
                </a:lnTo>
                <a:lnTo>
                  <a:pt x="583" y="150"/>
                </a:lnTo>
                <a:lnTo>
                  <a:pt x="587" y="144"/>
                </a:lnTo>
                <a:lnTo>
                  <a:pt x="592" y="137"/>
                </a:lnTo>
                <a:lnTo>
                  <a:pt x="595" y="130"/>
                </a:lnTo>
                <a:lnTo>
                  <a:pt x="597" y="124"/>
                </a:lnTo>
                <a:lnTo>
                  <a:pt x="597" y="124"/>
                </a:lnTo>
                <a:lnTo>
                  <a:pt x="606" y="91"/>
                </a:lnTo>
                <a:lnTo>
                  <a:pt x="612" y="73"/>
                </a:lnTo>
                <a:lnTo>
                  <a:pt x="614" y="67"/>
                </a:lnTo>
                <a:lnTo>
                  <a:pt x="618" y="62"/>
                </a:lnTo>
                <a:lnTo>
                  <a:pt x="618" y="62"/>
                </a:lnTo>
                <a:lnTo>
                  <a:pt x="624" y="55"/>
                </a:lnTo>
                <a:lnTo>
                  <a:pt x="632" y="47"/>
                </a:lnTo>
                <a:lnTo>
                  <a:pt x="637" y="45"/>
                </a:lnTo>
                <a:lnTo>
                  <a:pt x="641" y="44"/>
                </a:lnTo>
                <a:lnTo>
                  <a:pt x="646" y="44"/>
                </a:lnTo>
                <a:lnTo>
                  <a:pt x="649" y="45"/>
                </a:lnTo>
                <a:lnTo>
                  <a:pt x="649" y="45"/>
                </a:lnTo>
                <a:lnTo>
                  <a:pt x="655" y="48"/>
                </a:lnTo>
                <a:lnTo>
                  <a:pt x="658" y="52"/>
                </a:lnTo>
                <a:lnTo>
                  <a:pt x="659" y="56"/>
                </a:lnTo>
                <a:lnTo>
                  <a:pt x="658" y="59"/>
                </a:lnTo>
                <a:lnTo>
                  <a:pt x="658" y="59"/>
                </a:lnTo>
                <a:lnTo>
                  <a:pt x="657" y="61"/>
                </a:lnTo>
                <a:lnTo>
                  <a:pt x="654" y="62"/>
                </a:lnTo>
                <a:lnTo>
                  <a:pt x="648" y="63"/>
                </a:lnTo>
                <a:lnTo>
                  <a:pt x="646" y="64"/>
                </a:lnTo>
                <a:lnTo>
                  <a:pt x="642" y="67"/>
                </a:lnTo>
                <a:lnTo>
                  <a:pt x="640" y="69"/>
                </a:lnTo>
                <a:lnTo>
                  <a:pt x="638" y="74"/>
                </a:lnTo>
                <a:lnTo>
                  <a:pt x="638" y="74"/>
                </a:lnTo>
                <a:lnTo>
                  <a:pt x="636" y="79"/>
                </a:lnTo>
                <a:lnTo>
                  <a:pt x="636" y="86"/>
                </a:lnTo>
                <a:lnTo>
                  <a:pt x="634" y="102"/>
                </a:lnTo>
                <a:lnTo>
                  <a:pt x="630" y="121"/>
                </a:lnTo>
                <a:lnTo>
                  <a:pt x="627" y="132"/>
                </a:lnTo>
                <a:lnTo>
                  <a:pt x="624" y="143"/>
                </a:lnTo>
                <a:lnTo>
                  <a:pt x="624" y="143"/>
                </a:lnTo>
                <a:lnTo>
                  <a:pt x="615" y="165"/>
                </a:lnTo>
                <a:lnTo>
                  <a:pt x="610" y="174"/>
                </a:lnTo>
                <a:lnTo>
                  <a:pt x="606" y="183"/>
                </a:lnTo>
                <a:lnTo>
                  <a:pt x="601" y="190"/>
                </a:lnTo>
                <a:lnTo>
                  <a:pt x="595" y="196"/>
                </a:lnTo>
                <a:lnTo>
                  <a:pt x="587" y="202"/>
                </a:lnTo>
                <a:lnTo>
                  <a:pt x="580" y="206"/>
                </a:lnTo>
                <a:lnTo>
                  <a:pt x="580" y="206"/>
                </a:lnTo>
                <a:lnTo>
                  <a:pt x="571" y="208"/>
                </a:lnTo>
                <a:lnTo>
                  <a:pt x="561" y="212"/>
                </a:lnTo>
                <a:lnTo>
                  <a:pt x="540" y="216"/>
                </a:lnTo>
                <a:lnTo>
                  <a:pt x="517" y="218"/>
                </a:lnTo>
                <a:lnTo>
                  <a:pt x="517" y="218"/>
                </a:lnTo>
                <a:lnTo>
                  <a:pt x="533" y="231"/>
                </a:lnTo>
                <a:lnTo>
                  <a:pt x="546" y="240"/>
                </a:lnTo>
                <a:lnTo>
                  <a:pt x="554" y="243"/>
                </a:lnTo>
                <a:lnTo>
                  <a:pt x="560" y="246"/>
                </a:lnTo>
                <a:lnTo>
                  <a:pt x="560" y="246"/>
                </a:lnTo>
                <a:lnTo>
                  <a:pt x="569" y="247"/>
                </a:lnTo>
                <a:lnTo>
                  <a:pt x="575" y="246"/>
                </a:lnTo>
                <a:lnTo>
                  <a:pt x="580" y="243"/>
                </a:lnTo>
                <a:lnTo>
                  <a:pt x="581" y="241"/>
                </a:lnTo>
                <a:lnTo>
                  <a:pt x="581" y="241"/>
                </a:lnTo>
                <a:lnTo>
                  <a:pt x="584" y="236"/>
                </a:lnTo>
                <a:lnTo>
                  <a:pt x="584" y="235"/>
                </a:lnTo>
                <a:lnTo>
                  <a:pt x="585" y="233"/>
                </a:lnTo>
                <a:lnTo>
                  <a:pt x="585" y="233"/>
                </a:lnTo>
                <a:lnTo>
                  <a:pt x="590" y="230"/>
                </a:lnTo>
                <a:lnTo>
                  <a:pt x="591" y="229"/>
                </a:lnTo>
                <a:lnTo>
                  <a:pt x="594" y="230"/>
                </a:lnTo>
                <a:lnTo>
                  <a:pt x="594" y="230"/>
                </a:lnTo>
                <a:lnTo>
                  <a:pt x="596" y="236"/>
                </a:lnTo>
                <a:lnTo>
                  <a:pt x="596" y="240"/>
                </a:lnTo>
                <a:lnTo>
                  <a:pt x="596" y="245"/>
                </a:lnTo>
                <a:lnTo>
                  <a:pt x="596" y="245"/>
                </a:lnTo>
                <a:lnTo>
                  <a:pt x="594" y="251"/>
                </a:lnTo>
                <a:lnTo>
                  <a:pt x="590" y="257"/>
                </a:lnTo>
                <a:lnTo>
                  <a:pt x="587" y="259"/>
                </a:lnTo>
                <a:lnTo>
                  <a:pt x="585" y="262"/>
                </a:lnTo>
                <a:lnTo>
                  <a:pt x="580" y="263"/>
                </a:lnTo>
                <a:lnTo>
                  <a:pt x="575" y="264"/>
                </a:lnTo>
                <a:lnTo>
                  <a:pt x="575" y="264"/>
                </a:lnTo>
                <a:lnTo>
                  <a:pt x="563" y="264"/>
                </a:lnTo>
                <a:lnTo>
                  <a:pt x="551" y="262"/>
                </a:lnTo>
                <a:lnTo>
                  <a:pt x="544" y="260"/>
                </a:lnTo>
                <a:lnTo>
                  <a:pt x="538" y="258"/>
                </a:lnTo>
                <a:lnTo>
                  <a:pt x="533" y="254"/>
                </a:lnTo>
                <a:lnTo>
                  <a:pt x="528" y="251"/>
                </a:lnTo>
                <a:lnTo>
                  <a:pt x="495" y="218"/>
                </a:lnTo>
                <a:lnTo>
                  <a:pt x="464" y="216"/>
                </a:lnTo>
                <a:lnTo>
                  <a:pt x="464" y="216"/>
                </a:lnTo>
                <a:lnTo>
                  <a:pt x="468" y="224"/>
                </a:lnTo>
                <a:lnTo>
                  <a:pt x="471" y="231"/>
                </a:lnTo>
                <a:lnTo>
                  <a:pt x="475" y="234"/>
                </a:lnTo>
                <a:lnTo>
                  <a:pt x="477" y="236"/>
                </a:lnTo>
                <a:lnTo>
                  <a:pt x="477" y="236"/>
                </a:lnTo>
                <a:lnTo>
                  <a:pt x="492" y="246"/>
                </a:lnTo>
                <a:lnTo>
                  <a:pt x="499" y="250"/>
                </a:lnTo>
                <a:lnTo>
                  <a:pt x="503" y="253"/>
                </a:lnTo>
                <a:lnTo>
                  <a:pt x="503" y="253"/>
                </a:lnTo>
                <a:lnTo>
                  <a:pt x="508" y="258"/>
                </a:lnTo>
                <a:lnTo>
                  <a:pt x="509" y="260"/>
                </a:lnTo>
                <a:lnTo>
                  <a:pt x="509" y="263"/>
                </a:lnTo>
                <a:lnTo>
                  <a:pt x="509" y="263"/>
                </a:lnTo>
                <a:lnTo>
                  <a:pt x="509" y="264"/>
                </a:lnTo>
                <a:lnTo>
                  <a:pt x="506" y="266"/>
                </a:lnTo>
                <a:lnTo>
                  <a:pt x="504" y="268"/>
                </a:lnTo>
                <a:lnTo>
                  <a:pt x="500" y="268"/>
                </a:lnTo>
                <a:lnTo>
                  <a:pt x="500" y="268"/>
                </a:lnTo>
                <a:lnTo>
                  <a:pt x="488" y="265"/>
                </a:lnTo>
                <a:lnTo>
                  <a:pt x="482" y="263"/>
                </a:lnTo>
                <a:lnTo>
                  <a:pt x="477" y="260"/>
                </a:lnTo>
                <a:lnTo>
                  <a:pt x="477" y="260"/>
                </a:lnTo>
                <a:lnTo>
                  <a:pt x="460" y="246"/>
                </a:lnTo>
                <a:lnTo>
                  <a:pt x="460" y="246"/>
                </a:lnTo>
                <a:lnTo>
                  <a:pt x="459" y="248"/>
                </a:lnTo>
                <a:lnTo>
                  <a:pt x="458" y="252"/>
                </a:lnTo>
                <a:lnTo>
                  <a:pt x="458" y="252"/>
                </a:lnTo>
                <a:lnTo>
                  <a:pt x="455" y="253"/>
                </a:lnTo>
                <a:lnTo>
                  <a:pt x="453" y="253"/>
                </a:lnTo>
                <a:lnTo>
                  <a:pt x="451" y="251"/>
                </a:lnTo>
                <a:lnTo>
                  <a:pt x="448" y="248"/>
                </a:lnTo>
                <a:lnTo>
                  <a:pt x="448" y="248"/>
                </a:lnTo>
                <a:lnTo>
                  <a:pt x="445" y="240"/>
                </a:lnTo>
                <a:lnTo>
                  <a:pt x="441" y="237"/>
                </a:lnTo>
                <a:lnTo>
                  <a:pt x="437" y="235"/>
                </a:lnTo>
                <a:lnTo>
                  <a:pt x="437" y="235"/>
                </a:lnTo>
                <a:lnTo>
                  <a:pt x="428" y="233"/>
                </a:lnTo>
                <a:lnTo>
                  <a:pt x="424" y="231"/>
                </a:lnTo>
                <a:lnTo>
                  <a:pt x="424" y="23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" name="Freeform 18">
            <a:extLst>
              <a:ext uri="{FF2B5EF4-FFF2-40B4-BE49-F238E27FC236}">
                <a16:creationId xmlns:a16="http://schemas.microsoft.com/office/drawing/2014/main" id="{C7FA47CF-9CD8-4393-A0A1-4B564027F63E}"/>
              </a:ext>
            </a:extLst>
          </p:cNvPr>
          <p:cNvSpPr>
            <a:spLocks noEditPoints="1"/>
          </p:cNvSpPr>
          <p:nvPr/>
        </p:nvSpPr>
        <p:spPr bwMode="auto">
          <a:xfrm>
            <a:off x="2457610" y="2865823"/>
            <a:ext cx="1415927" cy="1450546"/>
          </a:xfrm>
          <a:custGeom>
            <a:avLst/>
            <a:gdLst>
              <a:gd name="T0" fmla="*/ 623 w 818"/>
              <a:gd name="T1" fmla="*/ 88 h 838"/>
              <a:gd name="T2" fmla="*/ 594 w 818"/>
              <a:gd name="T3" fmla="*/ 42 h 838"/>
              <a:gd name="T4" fmla="*/ 513 w 818"/>
              <a:gd name="T5" fmla="*/ 33 h 838"/>
              <a:gd name="T6" fmla="*/ 458 w 818"/>
              <a:gd name="T7" fmla="*/ 13 h 838"/>
              <a:gd name="T8" fmla="*/ 390 w 818"/>
              <a:gd name="T9" fmla="*/ 5 h 838"/>
              <a:gd name="T10" fmla="*/ 283 w 818"/>
              <a:gd name="T11" fmla="*/ 5 h 838"/>
              <a:gd name="T12" fmla="*/ 160 w 818"/>
              <a:gd name="T13" fmla="*/ 52 h 838"/>
              <a:gd name="T14" fmla="*/ 71 w 818"/>
              <a:gd name="T15" fmla="*/ 116 h 838"/>
              <a:gd name="T16" fmla="*/ 9 w 818"/>
              <a:gd name="T17" fmla="*/ 244 h 838"/>
              <a:gd name="T18" fmla="*/ 29 w 818"/>
              <a:gd name="T19" fmla="*/ 368 h 838"/>
              <a:gd name="T20" fmla="*/ 32 w 818"/>
              <a:gd name="T21" fmla="*/ 527 h 838"/>
              <a:gd name="T22" fmla="*/ 9 w 818"/>
              <a:gd name="T23" fmla="*/ 624 h 838"/>
              <a:gd name="T24" fmla="*/ 0 w 818"/>
              <a:gd name="T25" fmla="*/ 677 h 838"/>
              <a:gd name="T26" fmla="*/ 19 w 818"/>
              <a:gd name="T27" fmla="*/ 668 h 838"/>
              <a:gd name="T28" fmla="*/ 24 w 818"/>
              <a:gd name="T29" fmla="*/ 593 h 838"/>
              <a:gd name="T30" fmla="*/ 70 w 818"/>
              <a:gd name="T31" fmla="*/ 478 h 838"/>
              <a:gd name="T32" fmla="*/ 145 w 818"/>
              <a:gd name="T33" fmla="*/ 650 h 838"/>
              <a:gd name="T34" fmla="*/ 117 w 818"/>
              <a:gd name="T35" fmla="*/ 687 h 838"/>
              <a:gd name="T36" fmla="*/ 83 w 818"/>
              <a:gd name="T37" fmla="*/ 777 h 838"/>
              <a:gd name="T38" fmla="*/ 137 w 818"/>
              <a:gd name="T39" fmla="*/ 819 h 838"/>
              <a:gd name="T40" fmla="*/ 200 w 818"/>
              <a:gd name="T41" fmla="*/ 838 h 838"/>
              <a:gd name="T42" fmla="*/ 271 w 818"/>
              <a:gd name="T43" fmla="*/ 826 h 838"/>
              <a:gd name="T44" fmla="*/ 281 w 818"/>
              <a:gd name="T45" fmla="*/ 791 h 838"/>
              <a:gd name="T46" fmla="*/ 241 w 818"/>
              <a:gd name="T47" fmla="*/ 733 h 838"/>
              <a:gd name="T48" fmla="*/ 264 w 818"/>
              <a:gd name="T49" fmla="*/ 633 h 838"/>
              <a:gd name="T50" fmla="*/ 334 w 818"/>
              <a:gd name="T51" fmla="*/ 579 h 838"/>
              <a:gd name="T52" fmla="*/ 365 w 818"/>
              <a:gd name="T53" fmla="*/ 487 h 838"/>
              <a:gd name="T54" fmla="*/ 375 w 818"/>
              <a:gd name="T55" fmla="*/ 616 h 838"/>
              <a:gd name="T56" fmla="*/ 363 w 818"/>
              <a:gd name="T57" fmla="*/ 717 h 838"/>
              <a:gd name="T58" fmla="*/ 338 w 818"/>
              <a:gd name="T59" fmla="*/ 779 h 838"/>
              <a:gd name="T60" fmla="*/ 351 w 818"/>
              <a:gd name="T61" fmla="*/ 793 h 838"/>
              <a:gd name="T62" fmla="*/ 465 w 818"/>
              <a:gd name="T63" fmla="*/ 798 h 838"/>
              <a:gd name="T64" fmla="*/ 470 w 818"/>
              <a:gd name="T65" fmla="*/ 777 h 838"/>
              <a:gd name="T66" fmla="*/ 508 w 818"/>
              <a:gd name="T67" fmla="*/ 776 h 838"/>
              <a:gd name="T68" fmla="*/ 560 w 818"/>
              <a:gd name="T69" fmla="*/ 765 h 838"/>
              <a:gd name="T70" fmla="*/ 551 w 818"/>
              <a:gd name="T71" fmla="*/ 737 h 838"/>
              <a:gd name="T72" fmla="*/ 530 w 818"/>
              <a:gd name="T73" fmla="*/ 631 h 838"/>
              <a:gd name="T74" fmla="*/ 505 w 818"/>
              <a:gd name="T75" fmla="*/ 517 h 838"/>
              <a:gd name="T76" fmla="*/ 539 w 818"/>
              <a:gd name="T77" fmla="*/ 355 h 838"/>
              <a:gd name="T78" fmla="*/ 573 w 818"/>
              <a:gd name="T79" fmla="*/ 376 h 838"/>
              <a:gd name="T80" fmla="*/ 600 w 818"/>
              <a:gd name="T81" fmla="*/ 397 h 838"/>
              <a:gd name="T82" fmla="*/ 603 w 818"/>
              <a:gd name="T83" fmla="*/ 378 h 838"/>
              <a:gd name="T84" fmla="*/ 597 w 818"/>
              <a:gd name="T85" fmla="*/ 349 h 838"/>
              <a:gd name="T86" fmla="*/ 655 w 818"/>
              <a:gd name="T87" fmla="*/ 364 h 838"/>
              <a:gd name="T88" fmla="*/ 699 w 818"/>
              <a:gd name="T89" fmla="*/ 402 h 838"/>
              <a:gd name="T90" fmla="*/ 711 w 818"/>
              <a:gd name="T91" fmla="*/ 387 h 838"/>
              <a:gd name="T92" fmla="*/ 770 w 818"/>
              <a:gd name="T93" fmla="*/ 374 h 838"/>
              <a:gd name="T94" fmla="*/ 800 w 818"/>
              <a:gd name="T95" fmla="*/ 378 h 838"/>
              <a:gd name="T96" fmla="*/ 818 w 818"/>
              <a:gd name="T97" fmla="*/ 366 h 838"/>
              <a:gd name="T98" fmla="*/ 785 w 818"/>
              <a:gd name="T99" fmla="*/ 339 h 838"/>
              <a:gd name="T100" fmla="*/ 723 w 818"/>
              <a:gd name="T101" fmla="*/ 335 h 838"/>
              <a:gd name="T102" fmla="*/ 676 w 818"/>
              <a:gd name="T103" fmla="*/ 304 h 838"/>
              <a:gd name="T104" fmla="*/ 637 w 818"/>
              <a:gd name="T105" fmla="*/ 217 h 838"/>
              <a:gd name="T106" fmla="*/ 645 w 818"/>
              <a:gd name="T107" fmla="*/ 183 h 838"/>
              <a:gd name="T108" fmla="*/ 649 w 818"/>
              <a:gd name="T109" fmla="*/ 155 h 838"/>
              <a:gd name="T110" fmla="*/ 628 w 818"/>
              <a:gd name="T111" fmla="*/ 135 h 838"/>
              <a:gd name="T112" fmla="*/ 458 w 818"/>
              <a:gd name="T113" fmla="*/ 667 h 838"/>
              <a:gd name="T114" fmla="*/ 461 w 818"/>
              <a:gd name="T115" fmla="*/ 730 h 838"/>
              <a:gd name="T116" fmla="*/ 447 w 818"/>
              <a:gd name="T117" fmla="*/ 756 h 838"/>
              <a:gd name="T118" fmla="*/ 438 w 818"/>
              <a:gd name="T119" fmla="*/ 714 h 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18" h="838">
                <a:moveTo>
                  <a:pt x="626" y="126"/>
                </a:moveTo>
                <a:lnTo>
                  <a:pt x="626" y="126"/>
                </a:lnTo>
                <a:lnTo>
                  <a:pt x="626" y="119"/>
                </a:lnTo>
                <a:lnTo>
                  <a:pt x="625" y="108"/>
                </a:lnTo>
                <a:lnTo>
                  <a:pt x="623" y="94"/>
                </a:lnTo>
                <a:lnTo>
                  <a:pt x="623" y="94"/>
                </a:lnTo>
                <a:lnTo>
                  <a:pt x="623" y="88"/>
                </a:lnTo>
                <a:lnTo>
                  <a:pt x="622" y="82"/>
                </a:lnTo>
                <a:lnTo>
                  <a:pt x="621" y="75"/>
                </a:lnTo>
                <a:lnTo>
                  <a:pt x="617" y="66"/>
                </a:lnTo>
                <a:lnTo>
                  <a:pt x="613" y="58"/>
                </a:lnTo>
                <a:lnTo>
                  <a:pt x="605" y="49"/>
                </a:lnTo>
                <a:lnTo>
                  <a:pt x="594" y="42"/>
                </a:lnTo>
                <a:lnTo>
                  <a:pt x="594" y="42"/>
                </a:lnTo>
                <a:lnTo>
                  <a:pt x="582" y="36"/>
                </a:lnTo>
                <a:lnTo>
                  <a:pt x="570" y="33"/>
                </a:lnTo>
                <a:lnTo>
                  <a:pt x="559" y="30"/>
                </a:lnTo>
                <a:lnTo>
                  <a:pt x="548" y="30"/>
                </a:lnTo>
                <a:lnTo>
                  <a:pt x="529" y="31"/>
                </a:lnTo>
                <a:lnTo>
                  <a:pt x="513" y="33"/>
                </a:lnTo>
                <a:lnTo>
                  <a:pt x="513" y="33"/>
                </a:lnTo>
                <a:lnTo>
                  <a:pt x="507" y="31"/>
                </a:lnTo>
                <a:lnTo>
                  <a:pt x="500" y="30"/>
                </a:lnTo>
                <a:lnTo>
                  <a:pt x="485" y="23"/>
                </a:lnTo>
                <a:lnTo>
                  <a:pt x="471" y="17"/>
                </a:lnTo>
                <a:lnTo>
                  <a:pt x="464" y="14"/>
                </a:lnTo>
                <a:lnTo>
                  <a:pt x="458" y="13"/>
                </a:lnTo>
                <a:lnTo>
                  <a:pt x="458" y="13"/>
                </a:lnTo>
                <a:lnTo>
                  <a:pt x="447" y="14"/>
                </a:lnTo>
                <a:lnTo>
                  <a:pt x="438" y="16"/>
                </a:lnTo>
                <a:lnTo>
                  <a:pt x="428" y="16"/>
                </a:lnTo>
                <a:lnTo>
                  <a:pt x="416" y="14"/>
                </a:lnTo>
                <a:lnTo>
                  <a:pt x="416" y="14"/>
                </a:lnTo>
                <a:lnTo>
                  <a:pt x="403" y="10"/>
                </a:lnTo>
                <a:lnTo>
                  <a:pt x="390" y="5"/>
                </a:lnTo>
                <a:lnTo>
                  <a:pt x="381" y="3"/>
                </a:lnTo>
                <a:lnTo>
                  <a:pt x="372" y="1"/>
                </a:lnTo>
                <a:lnTo>
                  <a:pt x="359" y="0"/>
                </a:lnTo>
                <a:lnTo>
                  <a:pt x="344" y="0"/>
                </a:lnTo>
                <a:lnTo>
                  <a:pt x="344" y="0"/>
                </a:lnTo>
                <a:lnTo>
                  <a:pt x="312" y="1"/>
                </a:lnTo>
                <a:lnTo>
                  <a:pt x="283" y="5"/>
                </a:lnTo>
                <a:lnTo>
                  <a:pt x="270" y="7"/>
                </a:lnTo>
                <a:lnTo>
                  <a:pt x="256" y="11"/>
                </a:lnTo>
                <a:lnTo>
                  <a:pt x="244" y="16"/>
                </a:lnTo>
                <a:lnTo>
                  <a:pt x="231" y="20"/>
                </a:lnTo>
                <a:lnTo>
                  <a:pt x="231" y="20"/>
                </a:lnTo>
                <a:lnTo>
                  <a:pt x="200" y="34"/>
                </a:lnTo>
                <a:lnTo>
                  <a:pt x="160" y="52"/>
                </a:lnTo>
                <a:lnTo>
                  <a:pt x="139" y="63"/>
                </a:lnTo>
                <a:lnTo>
                  <a:pt x="118" y="75"/>
                </a:lnTo>
                <a:lnTo>
                  <a:pt x="100" y="87"/>
                </a:lnTo>
                <a:lnTo>
                  <a:pt x="92" y="94"/>
                </a:lnTo>
                <a:lnTo>
                  <a:pt x="84" y="102"/>
                </a:lnTo>
                <a:lnTo>
                  <a:pt x="84" y="102"/>
                </a:lnTo>
                <a:lnTo>
                  <a:pt x="71" y="116"/>
                </a:lnTo>
                <a:lnTo>
                  <a:pt x="58" y="131"/>
                </a:lnTo>
                <a:lnTo>
                  <a:pt x="46" y="146"/>
                </a:lnTo>
                <a:lnTo>
                  <a:pt x="35" y="162"/>
                </a:lnTo>
                <a:lnTo>
                  <a:pt x="25" y="180"/>
                </a:lnTo>
                <a:lnTo>
                  <a:pt x="18" y="200"/>
                </a:lnTo>
                <a:lnTo>
                  <a:pt x="12" y="220"/>
                </a:lnTo>
                <a:lnTo>
                  <a:pt x="9" y="244"/>
                </a:lnTo>
                <a:lnTo>
                  <a:pt x="9" y="244"/>
                </a:lnTo>
                <a:lnTo>
                  <a:pt x="8" y="258"/>
                </a:lnTo>
                <a:lnTo>
                  <a:pt x="9" y="271"/>
                </a:lnTo>
                <a:lnTo>
                  <a:pt x="11" y="287"/>
                </a:lnTo>
                <a:lnTo>
                  <a:pt x="13" y="303"/>
                </a:lnTo>
                <a:lnTo>
                  <a:pt x="20" y="335"/>
                </a:lnTo>
                <a:lnTo>
                  <a:pt x="29" y="368"/>
                </a:lnTo>
                <a:lnTo>
                  <a:pt x="37" y="396"/>
                </a:lnTo>
                <a:lnTo>
                  <a:pt x="45" y="420"/>
                </a:lnTo>
                <a:lnTo>
                  <a:pt x="52" y="442"/>
                </a:lnTo>
                <a:lnTo>
                  <a:pt x="52" y="442"/>
                </a:lnTo>
                <a:lnTo>
                  <a:pt x="46" y="476"/>
                </a:lnTo>
                <a:lnTo>
                  <a:pt x="40" y="504"/>
                </a:lnTo>
                <a:lnTo>
                  <a:pt x="32" y="527"/>
                </a:lnTo>
                <a:lnTo>
                  <a:pt x="32" y="527"/>
                </a:lnTo>
                <a:lnTo>
                  <a:pt x="19" y="561"/>
                </a:lnTo>
                <a:lnTo>
                  <a:pt x="13" y="575"/>
                </a:lnTo>
                <a:lnTo>
                  <a:pt x="12" y="582"/>
                </a:lnTo>
                <a:lnTo>
                  <a:pt x="11" y="588"/>
                </a:lnTo>
                <a:lnTo>
                  <a:pt x="11" y="588"/>
                </a:lnTo>
                <a:lnTo>
                  <a:pt x="9" y="624"/>
                </a:lnTo>
                <a:lnTo>
                  <a:pt x="8" y="643"/>
                </a:lnTo>
                <a:lnTo>
                  <a:pt x="7" y="649"/>
                </a:lnTo>
                <a:lnTo>
                  <a:pt x="6" y="654"/>
                </a:lnTo>
                <a:lnTo>
                  <a:pt x="6" y="654"/>
                </a:lnTo>
                <a:lnTo>
                  <a:pt x="2" y="662"/>
                </a:lnTo>
                <a:lnTo>
                  <a:pt x="0" y="670"/>
                </a:lnTo>
                <a:lnTo>
                  <a:pt x="0" y="677"/>
                </a:lnTo>
                <a:lnTo>
                  <a:pt x="1" y="679"/>
                </a:lnTo>
                <a:lnTo>
                  <a:pt x="3" y="680"/>
                </a:lnTo>
                <a:lnTo>
                  <a:pt x="3" y="680"/>
                </a:lnTo>
                <a:lnTo>
                  <a:pt x="8" y="682"/>
                </a:lnTo>
                <a:lnTo>
                  <a:pt x="13" y="679"/>
                </a:lnTo>
                <a:lnTo>
                  <a:pt x="17" y="674"/>
                </a:lnTo>
                <a:lnTo>
                  <a:pt x="19" y="668"/>
                </a:lnTo>
                <a:lnTo>
                  <a:pt x="19" y="668"/>
                </a:lnTo>
                <a:lnTo>
                  <a:pt x="19" y="662"/>
                </a:lnTo>
                <a:lnTo>
                  <a:pt x="19" y="654"/>
                </a:lnTo>
                <a:lnTo>
                  <a:pt x="18" y="632"/>
                </a:lnTo>
                <a:lnTo>
                  <a:pt x="19" y="620"/>
                </a:lnTo>
                <a:lnTo>
                  <a:pt x="20" y="607"/>
                </a:lnTo>
                <a:lnTo>
                  <a:pt x="24" y="593"/>
                </a:lnTo>
                <a:lnTo>
                  <a:pt x="29" y="581"/>
                </a:lnTo>
                <a:lnTo>
                  <a:pt x="29" y="581"/>
                </a:lnTo>
                <a:lnTo>
                  <a:pt x="36" y="568"/>
                </a:lnTo>
                <a:lnTo>
                  <a:pt x="43" y="552"/>
                </a:lnTo>
                <a:lnTo>
                  <a:pt x="57" y="518"/>
                </a:lnTo>
                <a:lnTo>
                  <a:pt x="70" y="478"/>
                </a:lnTo>
                <a:lnTo>
                  <a:pt x="70" y="478"/>
                </a:lnTo>
                <a:lnTo>
                  <a:pt x="89" y="518"/>
                </a:lnTo>
                <a:lnTo>
                  <a:pt x="116" y="575"/>
                </a:lnTo>
                <a:lnTo>
                  <a:pt x="116" y="575"/>
                </a:lnTo>
                <a:lnTo>
                  <a:pt x="126" y="597"/>
                </a:lnTo>
                <a:lnTo>
                  <a:pt x="135" y="621"/>
                </a:lnTo>
                <a:lnTo>
                  <a:pt x="145" y="650"/>
                </a:lnTo>
                <a:lnTo>
                  <a:pt x="145" y="650"/>
                </a:lnTo>
                <a:lnTo>
                  <a:pt x="143" y="651"/>
                </a:lnTo>
                <a:lnTo>
                  <a:pt x="135" y="659"/>
                </a:lnTo>
                <a:lnTo>
                  <a:pt x="131" y="664"/>
                </a:lnTo>
                <a:lnTo>
                  <a:pt x="126" y="670"/>
                </a:lnTo>
                <a:lnTo>
                  <a:pt x="121" y="678"/>
                </a:lnTo>
                <a:lnTo>
                  <a:pt x="117" y="687"/>
                </a:lnTo>
                <a:lnTo>
                  <a:pt x="117" y="687"/>
                </a:lnTo>
                <a:lnTo>
                  <a:pt x="106" y="710"/>
                </a:lnTo>
                <a:lnTo>
                  <a:pt x="94" y="737"/>
                </a:lnTo>
                <a:lnTo>
                  <a:pt x="89" y="750"/>
                </a:lnTo>
                <a:lnTo>
                  <a:pt x="84" y="762"/>
                </a:lnTo>
                <a:lnTo>
                  <a:pt x="82" y="770"/>
                </a:lnTo>
                <a:lnTo>
                  <a:pt x="82" y="774"/>
                </a:lnTo>
                <a:lnTo>
                  <a:pt x="83" y="777"/>
                </a:lnTo>
                <a:lnTo>
                  <a:pt x="83" y="777"/>
                </a:lnTo>
                <a:lnTo>
                  <a:pt x="86" y="782"/>
                </a:lnTo>
                <a:lnTo>
                  <a:pt x="92" y="788"/>
                </a:lnTo>
                <a:lnTo>
                  <a:pt x="106" y="800"/>
                </a:lnTo>
                <a:lnTo>
                  <a:pt x="122" y="811"/>
                </a:lnTo>
                <a:lnTo>
                  <a:pt x="137" y="819"/>
                </a:lnTo>
                <a:lnTo>
                  <a:pt x="137" y="819"/>
                </a:lnTo>
                <a:lnTo>
                  <a:pt x="158" y="828"/>
                </a:lnTo>
                <a:lnTo>
                  <a:pt x="167" y="832"/>
                </a:lnTo>
                <a:lnTo>
                  <a:pt x="167" y="832"/>
                </a:lnTo>
                <a:lnTo>
                  <a:pt x="170" y="833"/>
                </a:lnTo>
                <a:lnTo>
                  <a:pt x="180" y="837"/>
                </a:lnTo>
                <a:lnTo>
                  <a:pt x="189" y="838"/>
                </a:lnTo>
                <a:lnTo>
                  <a:pt x="200" y="838"/>
                </a:lnTo>
                <a:lnTo>
                  <a:pt x="212" y="838"/>
                </a:lnTo>
                <a:lnTo>
                  <a:pt x="227" y="837"/>
                </a:lnTo>
                <a:lnTo>
                  <a:pt x="227" y="837"/>
                </a:lnTo>
                <a:lnTo>
                  <a:pt x="253" y="832"/>
                </a:lnTo>
                <a:lnTo>
                  <a:pt x="266" y="829"/>
                </a:lnTo>
                <a:lnTo>
                  <a:pt x="269" y="827"/>
                </a:lnTo>
                <a:lnTo>
                  <a:pt x="271" y="826"/>
                </a:lnTo>
                <a:lnTo>
                  <a:pt x="275" y="821"/>
                </a:lnTo>
                <a:lnTo>
                  <a:pt x="275" y="821"/>
                </a:lnTo>
                <a:lnTo>
                  <a:pt x="278" y="814"/>
                </a:lnTo>
                <a:lnTo>
                  <a:pt x="281" y="804"/>
                </a:lnTo>
                <a:lnTo>
                  <a:pt x="282" y="796"/>
                </a:lnTo>
                <a:lnTo>
                  <a:pt x="282" y="793"/>
                </a:lnTo>
                <a:lnTo>
                  <a:pt x="281" y="791"/>
                </a:lnTo>
                <a:lnTo>
                  <a:pt x="281" y="791"/>
                </a:lnTo>
                <a:lnTo>
                  <a:pt x="276" y="786"/>
                </a:lnTo>
                <a:lnTo>
                  <a:pt x="267" y="775"/>
                </a:lnTo>
                <a:lnTo>
                  <a:pt x="256" y="762"/>
                </a:lnTo>
                <a:lnTo>
                  <a:pt x="248" y="748"/>
                </a:lnTo>
                <a:lnTo>
                  <a:pt x="248" y="748"/>
                </a:lnTo>
                <a:lnTo>
                  <a:pt x="241" y="733"/>
                </a:lnTo>
                <a:lnTo>
                  <a:pt x="235" y="716"/>
                </a:lnTo>
                <a:lnTo>
                  <a:pt x="227" y="695"/>
                </a:lnTo>
                <a:lnTo>
                  <a:pt x="227" y="695"/>
                </a:lnTo>
                <a:lnTo>
                  <a:pt x="232" y="687"/>
                </a:lnTo>
                <a:lnTo>
                  <a:pt x="243" y="665"/>
                </a:lnTo>
                <a:lnTo>
                  <a:pt x="256" y="642"/>
                </a:lnTo>
                <a:lnTo>
                  <a:pt x="264" y="633"/>
                </a:lnTo>
                <a:lnTo>
                  <a:pt x="270" y="627"/>
                </a:lnTo>
                <a:lnTo>
                  <a:pt x="270" y="627"/>
                </a:lnTo>
                <a:lnTo>
                  <a:pt x="283" y="618"/>
                </a:lnTo>
                <a:lnTo>
                  <a:pt x="300" y="608"/>
                </a:lnTo>
                <a:lnTo>
                  <a:pt x="317" y="595"/>
                </a:lnTo>
                <a:lnTo>
                  <a:pt x="326" y="587"/>
                </a:lnTo>
                <a:lnTo>
                  <a:pt x="334" y="579"/>
                </a:lnTo>
                <a:lnTo>
                  <a:pt x="334" y="579"/>
                </a:lnTo>
                <a:lnTo>
                  <a:pt x="340" y="569"/>
                </a:lnTo>
                <a:lnTo>
                  <a:pt x="346" y="556"/>
                </a:lnTo>
                <a:lnTo>
                  <a:pt x="352" y="540"/>
                </a:lnTo>
                <a:lnTo>
                  <a:pt x="357" y="524"/>
                </a:lnTo>
                <a:lnTo>
                  <a:pt x="363" y="498"/>
                </a:lnTo>
                <a:lnTo>
                  <a:pt x="365" y="487"/>
                </a:lnTo>
                <a:lnTo>
                  <a:pt x="378" y="478"/>
                </a:lnTo>
                <a:lnTo>
                  <a:pt x="389" y="489"/>
                </a:lnTo>
                <a:lnTo>
                  <a:pt x="389" y="489"/>
                </a:lnTo>
                <a:lnTo>
                  <a:pt x="385" y="529"/>
                </a:lnTo>
                <a:lnTo>
                  <a:pt x="379" y="590"/>
                </a:lnTo>
                <a:lnTo>
                  <a:pt x="379" y="590"/>
                </a:lnTo>
                <a:lnTo>
                  <a:pt x="375" y="616"/>
                </a:lnTo>
                <a:lnTo>
                  <a:pt x="369" y="645"/>
                </a:lnTo>
                <a:lnTo>
                  <a:pt x="364" y="672"/>
                </a:lnTo>
                <a:lnTo>
                  <a:pt x="363" y="689"/>
                </a:lnTo>
                <a:lnTo>
                  <a:pt x="363" y="689"/>
                </a:lnTo>
                <a:lnTo>
                  <a:pt x="363" y="696"/>
                </a:lnTo>
                <a:lnTo>
                  <a:pt x="363" y="706"/>
                </a:lnTo>
                <a:lnTo>
                  <a:pt x="363" y="717"/>
                </a:lnTo>
                <a:lnTo>
                  <a:pt x="361" y="723"/>
                </a:lnTo>
                <a:lnTo>
                  <a:pt x="358" y="731"/>
                </a:lnTo>
                <a:lnTo>
                  <a:pt x="358" y="731"/>
                </a:lnTo>
                <a:lnTo>
                  <a:pt x="345" y="765"/>
                </a:lnTo>
                <a:lnTo>
                  <a:pt x="345" y="765"/>
                </a:lnTo>
                <a:lnTo>
                  <a:pt x="340" y="774"/>
                </a:lnTo>
                <a:lnTo>
                  <a:pt x="338" y="779"/>
                </a:lnTo>
                <a:lnTo>
                  <a:pt x="338" y="785"/>
                </a:lnTo>
                <a:lnTo>
                  <a:pt x="338" y="785"/>
                </a:lnTo>
                <a:lnTo>
                  <a:pt x="339" y="786"/>
                </a:lnTo>
                <a:lnTo>
                  <a:pt x="340" y="788"/>
                </a:lnTo>
                <a:lnTo>
                  <a:pt x="345" y="791"/>
                </a:lnTo>
                <a:lnTo>
                  <a:pt x="351" y="793"/>
                </a:lnTo>
                <a:lnTo>
                  <a:pt x="351" y="793"/>
                </a:lnTo>
                <a:lnTo>
                  <a:pt x="392" y="798"/>
                </a:lnTo>
                <a:lnTo>
                  <a:pt x="425" y="800"/>
                </a:lnTo>
                <a:lnTo>
                  <a:pt x="439" y="802"/>
                </a:lnTo>
                <a:lnTo>
                  <a:pt x="449" y="802"/>
                </a:lnTo>
                <a:lnTo>
                  <a:pt x="449" y="802"/>
                </a:lnTo>
                <a:lnTo>
                  <a:pt x="460" y="799"/>
                </a:lnTo>
                <a:lnTo>
                  <a:pt x="465" y="798"/>
                </a:lnTo>
                <a:lnTo>
                  <a:pt x="467" y="796"/>
                </a:lnTo>
                <a:lnTo>
                  <a:pt x="470" y="793"/>
                </a:lnTo>
                <a:lnTo>
                  <a:pt x="471" y="791"/>
                </a:lnTo>
                <a:lnTo>
                  <a:pt x="472" y="785"/>
                </a:lnTo>
                <a:lnTo>
                  <a:pt x="472" y="785"/>
                </a:lnTo>
                <a:lnTo>
                  <a:pt x="471" y="781"/>
                </a:lnTo>
                <a:lnTo>
                  <a:pt x="470" y="777"/>
                </a:lnTo>
                <a:lnTo>
                  <a:pt x="466" y="773"/>
                </a:lnTo>
                <a:lnTo>
                  <a:pt x="460" y="768"/>
                </a:lnTo>
                <a:lnTo>
                  <a:pt x="460" y="768"/>
                </a:lnTo>
                <a:lnTo>
                  <a:pt x="466" y="769"/>
                </a:lnTo>
                <a:lnTo>
                  <a:pt x="479" y="773"/>
                </a:lnTo>
                <a:lnTo>
                  <a:pt x="498" y="775"/>
                </a:lnTo>
                <a:lnTo>
                  <a:pt x="508" y="776"/>
                </a:lnTo>
                <a:lnTo>
                  <a:pt x="519" y="775"/>
                </a:lnTo>
                <a:lnTo>
                  <a:pt x="519" y="775"/>
                </a:lnTo>
                <a:lnTo>
                  <a:pt x="539" y="775"/>
                </a:lnTo>
                <a:lnTo>
                  <a:pt x="551" y="773"/>
                </a:lnTo>
                <a:lnTo>
                  <a:pt x="556" y="771"/>
                </a:lnTo>
                <a:lnTo>
                  <a:pt x="558" y="769"/>
                </a:lnTo>
                <a:lnTo>
                  <a:pt x="560" y="765"/>
                </a:lnTo>
                <a:lnTo>
                  <a:pt x="562" y="760"/>
                </a:lnTo>
                <a:lnTo>
                  <a:pt x="562" y="760"/>
                </a:lnTo>
                <a:lnTo>
                  <a:pt x="562" y="756"/>
                </a:lnTo>
                <a:lnTo>
                  <a:pt x="562" y="752"/>
                </a:lnTo>
                <a:lnTo>
                  <a:pt x="560" y="748"/>
                </a:lnTo>
                <a:lnTo>
                  <a:pt x="558" y="745"/>
                </a:lnTo>
                <a:lnTo>
                  <a:pt x="551" y="737"/>
                </a:lnTo>
                <a:lnTo>
                  <a:pt x="548" y="733"/>
                </a:lnTo>
                <a:lnTo>
                  <a:pt x="544" y="725"/>
                </a:lnTo>
                <a:lnTo>
                  <a:pt x="544" y="725"/>
                </a:lnTo>
                <a:lnTo>
                  <a:pt x="541" y="714"/>
                </a:lnTo>
                <a:lnTo>
                  <a:pt x="539" y="701"/>
                </a:lnTo>
                <a:lnTo>
                  <a:pt x="534" y="667"/>
                </a:lnTo>
                <a:lnTo>
                  <a:pt x="530" y="631"/>
                </a:lnTo>
                <a:lnTo>
                  <a:pt x="528" y="615"/>
                </a:lnTo>
                <a:lnTo>
                  <a:pt x="524" y="602"/>
                </a:lnTo>
                <a:lnTo>
                  <a:pt x="524" y="602"/>
                </a:lnTo>
                <a:lnTo>
                  <a:pt x="518" y="575"/>
                </a:lnTo>
                <a:lnTo>
                  <a:pt x="511" y="547"/>
                </a:lnTo>
                <a:lnTo>
                  <a:pt x="505" y="517"/>
                </a:lnTo>
                <a:lnTo>
                  <a:pt x="505" y="517"/>
                </a:lnTo>
                <a:lnTo>
                  <a:pt x="528" y="439"/>
                </a:lnTo>
                <a:lnTo>
                  <a:pt x="528" y="439"/>
                </a:lnTo>
                <a:lnTo>
                  <a:pt x="530" y="427"/>
                </a:lnTo>
                <a:lnTo>
                  <a:pt x="533" y="415"/>
                </a:lnTo>
                <a:lnTo>
                  <a:pt x="535" y="389"/>
                </a:lnTo>
                <a:lnTo>
                  <a:pt x="537" y="367"/>
                </a:lnTo>
                <a:lnTo>
                  <a:pt x="539" y="355"/>
                </a:lnTo>
                <a:lnTo>
                  <a:pt x="539" y="355"/>
                </a:lnTo>
                <a:lnTo>
                  <a:pt x="542" y="340"/>
                </a:lnTo>
                <a:lnTo>
                  <a:pt x="544" y="330"/>
                </a:lnTo>
                <a:lnTo>
                  <a:pt x="551" y="332"/>
                </a:lnTo>
                <a:lnTo>
                  <a:pt x="551" y="332"/>
                </a:lnTo>
                <a:lnTo>
                  <a:pt x="562" y="357"/>
                </a:lnTo>
                <a:lnTo>
                  <a:pt x="573" y="376"/>
                </a:lnTo>
                <a:lnTo>
                  <a:pt x="577" y="385"/>
                </a:lnTo>
                <a:lnTo>
                  <a:pt x="581" y="390"/>
                </a:lnTo>
                <a:lnTo>
                  <a:pt x="581" y="390"/>
                </a:lnTo>
                <a:lnTo>
                  <a:pt x="586" y="393"/>
                </a:lnTo>
                <a:lnTo>
                  <a:pt x="591" y="396"/>
                </a:lnTo>
                <a:lnTo>
                  <a:pt x="596" y="397"/>
                </a:lnTo>
                <a:lnTo>
                  <a:pt x="600" y="397"/>
                </a:lnTo>
                <a:lnTo>
                  <a:pt x="609" y="396"/>
                </a:lnTo>
                <a:lnTo>
                  <a:pt x="614" y="395"/>
                </a:lnTo>
                <a:lnTo>
                  <a:pt x="614" y="395"/>
                </a:lnTo>
                <a:lnTo>
                  <a:pt x="614" y="393"/>
                </a:lnTo>
                <a:lnTo>
                  <a:pt x="614" y="392"/>
                </a:lnTo>
                <a:lnTo>
                  <a:pt x="611" y="387"/>
                </a:lnTo>
                <a:lnTo>
                  <a:pt x="603" y="378"/>
                </a:lnTo>
                <a:lnTo>
                  <a:pt x="603" y="378"/>
                </a:lnTo>
                <a:lnTo>
                  <a:pt x="594" y="367"/>
                </a:lnTo>
                <a:lnTo>
                  <a:pt x="590" y="361"/>
                </a:lnTo>
                <a:lnTo>
                  <a:pt x="590" y="361"/>
                </a:lnTo>
                <a:lnTo>
                  <a:pt x="593" y="358"/>
                </a:lnTo>
                <a:lnTo>
                  <a:pt x="596" y="355"/>
                </a:lnTo>
                <a:lnTo>
                  <a:pt x="597" y="349"/>
                </a:lnTo>
                <a:lnTo>
                  <a:pt x="597" y="349"/>
                </a:lnTo>
                <a:lnTo>
                  <a:pt x="597" y="332"/>
                </a:lnTo>
                <a:lnTo>
                  <a:pt x="597" y="332"/>
                </a:lnTo>
                <a:lnTo>
                  <a:pt x="614" y="341"/>
                </a:lnTo>
                <a:lnTo>
                  <a:pt x="638" y="355"/>
                </a:lnTo>
                <a:lnTo>
                  <a:pt x="638" y="355"/>
                </a:lnTo>
                <a:lnTo>
                  <a:pt x="655" y="364"/>
                </a:lnTo>
                <a:lnTo>
                  <a:pt x="655" y="364"/>
                </a:lnTo>
                <a:lnTo>
                  <a:pt x="660" y="369"/>
                </a:lnTo>
                <a:lnTo>
                  <a:pt x="671" y="381"/>
                </a:lnTo>
                <a:lnTo>
                  <a:pt x="685" y="395"/>
                </a:lnTo>
                <a:lnTo>
                  <a:pt x="693" y="400"/>
                </a:lnTo>
                <a:lnTo>
                  <a:pt x="699" y="402"/>
                </a:lnTo>
                <a:lnTo>
                  <a:pt x="699" y="402"/>
                </a:lnTo>
                <a:lnTo>
                  <a:pt x="703" y="402"/>
                </a:lnTo>
                <a:lnTo>
                  <a:pt x="707" y="401"/>
                </a:lnTo>
                <a:lnTo>
                  <a:pt x="709" y="400"/>
                </a:lnTo>
                <a:lnTo>
                  <a:pt x="711" y="397"/>
                </a:lnTo>
                <a:lnTo>
                  <a:pt x="712" y="392"/>
                </a:lnTo>
                <a:lnTo>
                  <a:pt x="711" y="387"/>
                </a:lnTo>
                <a:lnTo>
                  <a:pt x="711" y="387"/>
                </a:lnTo>
                <a:lnTo>
                  <a:pt x="706" y="375"/>
                </a:lnTo>
                <a:lnTo>
                  <a:pt x="706" y="375"/>
                </a:lnTo>
                <a:lnTo>
                  <a:pt x="728" y="376"/>
                </a:lnTo>
                <a:lnTo>
                  <a:pt x="746" y="378"/>
                </a:lnTo>
                <a:lnTo>
                  <a:pt x="760" y="376"/>
                </a:lnTo>
                <a:lnTo>
                  <a:pt x="760" y="376"/>
                </a:lnTo>
                <a:lnTo>
                  <a:pt x="770" y="374"/>
                </a:lnTo>
                <a:lnTo>
                  <a:pt x="777" y="372"/>
                </a:lnTo>
                <a:lnTo>
                  <a:pt x="781" y="369"/>
                </a:lnTo>
                <a:lnTo>
                  <a:pt x="786" y="369"/>
                </a:lnTo>
                <a:lnTo>
                  <a:pt x="786" y="369"/>
                </a:lnTo>
                <a:lnTo>
                  <a:pt x="791" y="372"/>
                </a:lnTo>
                <a:lnTo>
                  <a:pt x="795" y="375"/>
                </a:lnTo>
                <a:lnTo>
                  <a:pt x="800" y="378"/>
                </a:lnTo>
                <a:lnTo>
                  <a:pt x="806" y="378"/>
                </a:lnTo>
                <a:lnTo>
                  <a:pt x="806" y="378"/>
                </a:lnTo>
                <a:lnTo>
                  <a:pt x="812" y="376"/>
                </a:lnTo>
                <a:lnTo>
                  <a:pt x="816" y="374"/>
                </a:lnTo>
                <a:lnTo>
                  <a:pt x="817" y="370"/>
                </a:lnTo>
                <a:lnTo>
                  <a:pt x="818" y="366"/>
                </a:lnTo>
                <a:lnTo>
                  <a:pt x="818" y="366"/>
                </a:lnTo>
                <a:lnTo>
                  <a:pt x="818" y="363"/>
                </a:lnTo>
                <a:lnTo>
                  <a:pt x="817" y="360"/>
                </a:lnTo>
                <a:lnTo>
                  <a:pt x="812" y="353"/>
                </a:lnTo>
                <a:lnTo>
                  <a:pt x="805" y="347"/>
                </a:lnTo>
                <a:lnTo>
                  <a:pt x="794" y="343"/>
                </a:lnTo>
                <a:lnTo>
                  <a:pt x="794" y="343"/>
                </a:lnTo>
                <a:lnTo>
                  <a:pt x="785" y="339"/>
                </a:lnTo>
                <a:lnTo>
                  <a:pt x="777" y="335"/>
                </a:lnTo>
                <a:lnTo>
                  <a:pt x="769" y="334"/>
                </a:lnTo>
                <a:lnTo>
                  <a:pt x="757" y="335"/>
                </a:lnTo>
                <a:lnTo>
                  <a:pt x="757" y="335"/>
                </a:lnTo>
                <a:lnTo>
                  <a:pt x="745" y="338"/>
                </a:lnTo>
                <a:lnTo>
                  <a:pt x="732" y="338"/>
                </a:lnTo>
                <a:lnTo>
                  <a:pt x="723" y="335"/>
                </a:lnTo>
                <a:lnTo>
                  <a:pt x="711" y="332"/>
                </a:lnTo>
                <a:lnTo>
                  <a:pt x="711" y="332"/>
                </a:lnTo>
                <a:lnTo>
                  <a:pt x="700" y="326"/>
                </a:lnTo>
                <a:lnTo>
                  <a:pt x="691" y="320"/>
                </a:lnTo>
                <a:lnTo>
                  <a:pt x="683" y="312"/>
                </a:lnTo>
                <a:lnTo>
                  <a:pt x="676" y="304"/>
                </a:lnTo>
                <a:lnTo>
                  <a:pt x="676" y="304"/>
                </a:lnTo>
                <a:lnTo>
                  <a:pt x="667" y="288"/>
                </a:lnTo>
                <a:lnTo>
                  <a:pt x="654" y="265"/>
                </a:lnTo>
                <a:lnTo>
                  <a:pt x="643" y="243"/>
                </a:lnTo>
                <a:lnTo>
                  <a:pt x="639" y="234"/>
                </a:lnTo>
                <a:lnTo>
                  <a:pt x="638" y="228"/>
                </a:lnTo>
                <a:lnTo>
                  <a:pt x="638" y="228"/>
                </a:lnTo>
                <a:lnTo>
                  <a:pt x="637" y="217"/>
                </a:lnTo>
                <a:lnTo>
                  <a:pt x="638" y="206"/>
                </a:lnTo>
                <a:lnTo>
                  <a:pt x="639" y="196"/>
                </a:lnTo>
                <a:lnTo>
                  <a:pt x="640" y="192"/>
                </a:lnTo>
                <a:lnTo>
                  <a:pt x="642" y="191"/>
                </a:lnTo>
                <a:lnTo>
                  <a:pt x="642" y="191"/>
                </a:lnTo>
                <a:lnTo>
                  <a:pt x="644" y="188"/>
                </a:lnTo>
                <a:lnTo>
                  <a:pt x="645" y="183"/>
                </a:lnTo>
                <a:lnTo>
                  <a:pt x="645" y="173"/>
                </a:lnTo>
                <a:lnTo>
                  <a:pt x="645" y="173"/>
                </a:lnTo>
                <a:lnTo>
                  <a:pt x="646" y="171"/>
                </a:lnTo>
                <a:lnTo>
                  <a:pt x="649" y="167"/>
                </a:lnTo>
                <a:lnTo>
                  <a:pt x="650" y="162"/>
                </a:lnTo>
                <a:lnTo>
                  <a:pt x="650" y="158"/>
                </a:lnTo>
                <a:lnTo>
                  <a:pt x="649" y="155"/>
                </a:lnTo>
                <a:lnTo>
                  <a:pt x="649" y="155"/>
                </a:lnTo>
                <a:lnTo>
                  <a:pt x="645" y="149"/>
                </a:lnTo>
                <a:lnTo>
                  <a:pt x="642" y="145"/>
                </a:lnTo>
                <a:lnTo>
                  <a:pt x="634" y="140"/>
                </a:lnTo>
                <a:lnTo>
                  <a:pt x="634" y="140"/>
                </a:lnTo>
                <a:lnTo>
                  <a:pt x="632" y="138"/>
                </a:lnTo>
                <a:lnTo>
                  <a:pt x="628" y="135"/>
                </a:lnTo>
                <a:lnTo>
                  <a:pt x="626" y="131"/>
                </a:lnTo>
                <a:lnTo>
                  <a:pt x="626" y="126"/>
                </a:lnTo>
                <a:lnTo>
                  <a:pt x="626" y="126"/>
                </a:lnTo>
                <a:close/>
                <a:moveTo>
                  <a:pt x="450" y="650"/>
                </a:moveTo>
                <a:lnTo>
                  <a:pt x="450" y="650"/>
                </a:lnTo>
                <a:lnTo>
                  <a:pt x="454" y="659"/>
                </a:lnTo>
                <a:lnTo>
                  <a:pt x="458" y="667"/>
                </a:lnTo>
                <a:lnTo>
                  <a:pt x="460" y="679"/>
                </a:lnTo>
                <a:lnTo>
                  <a:pt x="460" y="679"/>
                </a:lnTo>
                <a:lnTo>
                  <a:pt x="464" y="705"/>
                </a:lnTo>
                <a:lnTo>
                  <a:pt x="464" y="714"/>
                </a:lnTo>
                <a:lnTo>
                  <a:pt x="464" y="723"/>
                </a:lnTo>
                <a:lnTo>
                  <a:pt x="464" y="723"/>
                </a:lnTo>
                <a:lnTo>
                  <a:pt x="461" y="730"/>
                </a:lnTo>
                <a:lnTo>
                  <a:pt x="459" y="735"/>
                </a:lnTo>
                <a:lnTo>
                  <a:pt x="456" y="740"/>
                </a:lnTo>
                <a:lnTo>
                  <a:pt x="451" y="743"/>
                </a:lnTo>
                <a:lnTo>
                  <a:pt x="451" y="743"/>
                </a:lnTo>
                <a:lnTo>
                  <a:pt x="449" y="747"/>
                </a:lnTo>
                <a:lnTo>
                  <a:pt x="447" y="751"/>
                </a:lnTo>
                <a:lnTo>
                  <a:pt x="447" y="756"/>
                </a:lnTo>
                <a:lnTo>
                  <a:pt x="447" y="756"/>
                </a:lnTo>
                <a:lnTo>
                  <a:pt x="442" y="748"/>
                </a:lnTo>
                <a:lnTo>
                  <a:pt x="439" y="741"/>
                </a:lnTo>
                <a:lnTo>
                  <a:pt x="437" y="733"/>
                </a:lnTo>
                <a:lnTo>
                  <a:pt x="437" y="733"/>
                </a:lnTo>
                <a:lnTo>
                  <a:pt x="437" y="725"/>
                </a:lnTo>
                <a:lnTo>
                  <a:pt x="438" y="714"/>
                </a:lnTo>
                <a:lnTo>
                  <a:pt x="443" y="688"/>
                </a:lnTo>
                <a:lnTo>
                  <a:pt x="450" y="650"/>
                </a:lnTo>
                <a:lnTo>
                  <a:pt x="450" y="65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" name="Freeform 19">
            <a:extLst>
              <a:ext uri="{FF2B5EF4-FFF2-40B4-BE49-F238E27FC236}">
                <a16:creationId xmlns:a16="http://schemas.microsoft.com/office/drawing/2014/main" id="{BBB012A5-5EEE-4D4E-9756-021923E3A1DA}"/>
              </a:ext>
            </a:extLst>
          </p:cNvPr>
          <p:cNvSpPr>
            <a:spLocks/>
          </p:cNvSpPr>
          <p:nvPr/>
        </p:nvSpPr>
        <p:spPr bwMode="auto">
          <a:xfrm>
            <a:off x="4367935" y="2845094"/>
            <a:ext cx="1299953" cy="1450546"/>
          </a:xfrm>
          <a:custGeom>
            <a:avLst/>
            <a:gdLst>
              <a:gd name="T0" fmla="*/ 3 w 751"/>
              <a:gd name="T1" fmla="*/ 809 h 838"/>
              <a:gd name="T2" fmla="*/ 9 w 751"/>
              <a:gd name="T3" fmla="*/ 776 h 838"/>
              <a:gd name="T4" fmla="*/ 14 w 751"/>
              <a:gd name="T5" fmla="*/ 697 h 838"/>
              <a:gd name="T6" fmla="*/ 10 w 751"/>
              <a:gd name="T7" fmla="*/ 534 h 838"/>
              <a:gd name="T8" fmla="*/ 0 w 751"/>
              <a:gd name="T9" fmla="*/ 380 h 838"/>
              <a:gd name="T10" fmla="*/ 19 w 751"/>
              <a:gd name="T11" fmla="*/ 255 h 838"/>
              <a:gd name="T12" fmla="*/ 128 w 751"/>
              <a:gd name="T13" fmla="*/ 83 h 838"/>
              <a:gd name="T14" fmla="*/ 239 w 751"/>
              <a:gd name="T15" fmla="*/ 23 h 838"/>
              <a:gd name="T16" fmla="*/ 356 w 751"/>
              <a:gd name="T17" fmla="*/ 2 h 838"/>
              <a:gd name="T18" fmla="*/ 560 w 751"/>
              <a:gd name="T19" fmla="*/ 66 h 838"/>
              <a:gd name="T20" fmla="*/ 645 w 751"/>
              <a:gd name="T21" fmla="*/ 79 h 838"/>
              <a:gd name="T22" fmla="*/ 677 w 751"/>
              <a:gd name="T23" fmla="*/ 115 h 838"/>
              <a:gd name="T24" fmla="*/ 697 w 751"/>
              <a:gd name="T25" fmla="*/ 167 h 838"/>
              <a:gd name="T26" fmla="*/ 677 w 751"/>
              <a:gd name="T27" fmla="*/ 267 h 838"/>
              <a:gd name="T28" fmla="*/ 684 w 751"/>
              <a:gd name="T29" fmla="*/ 347 h 838"/>
              <a:gd name="T30" fmla="*/ 711 w 751"/>
              <a:gd name="T31" fmla="*/ 454 h 838"/>
              <a:gd name="T32" fmla="*/ 749 w 751"/>
              <a:gd name="T33" fmla="*/ 496 h 838"/>
              <a:gd name="T34" fmla="*/ 736 w 751"/>
              <a:gd name="T35" fmla="*/ 507 h 838"/>
              <a:gd name="T36" fmla="*/ 707 w 751"/>
              <a:gd name="T37" fmla="*/ 479 h 838"/>
              <a:gd name="T38" fmla="*/ 713 w 751"/>
              <a:gd name="T39" fmla="*/ 555 h 838"/>
              <a:gd name="T40" fmla="*/ 725 w 751"/>
              <a:gd name="T41" fmla="*/ 578 h 838"/>
              <a:gd name="T42" fmla="*/ 680 w 751"/>
              <a:gd name="T43" fmla="*/ 605 h 838"/>
              <a:gd name="T44" fmla="*/ 652 w 751"/>
              <a:gd name="T45" fmla="*/ 586 h 838"/>
              <a:gd name="T46" fmla="*/ 667 w 751"/>
              <a:gd name="T47" fmla="*/ 550 h 838"/>
              <a:gd name="T48" fmla="*/ 663 w 751"/>
              <a:gd name="T49" fmla="*/ 484 h 838"/>
              <a:gd name="T50" fmla="*/ 609 w 751"/>
              <a:gd name="T51" fmla="*/ 409 h 838"/>
              <a:gd name="T52" fmla="*/ 643 w 751"/>
              <a:gd name="T53" fmla="*/ 469 h 838"/>
              <a:gd name="T54" fmla="*/ 626 w 751"/>
              <a:gd name="T55" fmla="*/ 476 h 838"/>
              <a:gd name="T56" fmla="*/ 608 w 751"/>
              <a:gd name="T57" fmla="*/ 484 h 838"/>
              <a:gd name="T58" fmla="*/ 631 w 751"/>
              <a:gd name="T59" fmla="*/ 619 h 838"/>
              <a:gd name="T60" fmla="*/ 655 w 751"/>
              <a:gd name="T61" fmla="*/ 710 h 838"/>
              <a:gd name="T62" fmla="*/ 649 w 751"/>
              <a:gd name="T63" fmla="*/ 733 h 838"/>
              <a:gd name="T64" fmla="*/ 589 w 751"/>
              <a:gd name="T65" fmla="*/ 742 h 838"/>
              <a:gd name="T66" fmla="*/ 545 w 751"/>
              <a:gd name="T67" fmla="*/ 724 h 838"/>
              <a:gd name="T68" fmla="*/ 565 w 751"/>
              <a:gd name="T69" fmla="*/ 634 h 838"/>
              <a:gd name="T70" fmla="*/ 520 w 751"/>
              <a:gd name="T71" fmla="*/ 541 h 838"/>
              <a:gd name="T72" fmla="*/ 477 w 751"/>
              <a:gd name="T73" fmla="*/ 441 h 838"/>
              <a:gd name="T74" fmla="*/ 457 w 751"/>
              <a:gd name="T75" fmla="*/ 584 h 838"/>
              <a:gd name="T76" fmla="*/ 456 w 751"/>
              <a:gd name="T77" fmla="*/ 701 h 838"/>
              <a:gd name="T78" fmla="*/ 477 w 751"/>
              <a:gd name="T79" fmla="*/ 741 h 838"/>
              <a:gd name="T80" fmla="*/ 453 w 751"/>
              <a:gd name="T81" fmla="*/ 763 h 838"/>
              <a:gd name="T82" fmla="*/ 371 w 751"/>
              <a:gd name="T83" fmla="*/ 758 h 838"/>
              <a:gd name="T84" fmla="*/ 367 w 751"/>
              <a:gd name="T85" fmla="*/ 722 h 838"/>
              <a:gd name="T86" fmla="*/ 376 w 751"/>
              <a:gd name="T87" fmla="*/ 667 h 838"/>
              <a:gd name="T88" fmla="*/ 350 w 751"/>
              <a:gd name="T89" fmla="*/ 469 h 838"/>
              <a:gd name="T90" fmla="*/ 289 w 751"/>
              <a:gd name="T91" fmla="*/ 584 h 838"/>
              <a:gd name="T92" fmla="*/ 305 w 751"/>
              <a:gd name="T93" fmla="*/ 727 h 838"/>
              <a:gd name="T94" fmla="*/ 339 w 751"/>
              <a:gd name="T95" fmla="*/ 775 h 838"/>
              <a:gd name="T96" fmla="*/ 333 w 751"/>
              <a:gd name="T97" fmla="*/ 804 h 838"/>
              <a:gd name="T98" fmla="*/ 243 w 751"/>
              <a:gd name="T99" fmla="*/ 819 h 838"/>
              <a:gd name="T100" fmla="*/ 207 w 751"/>
              <a:gd name="T101" fmla="*/ 804 h 838"/>
              <a:gd name="T102" fmla="*/ 209 w 751"/>
              <a:gd name="T103" fmla="*/ 708 h 838"/>
              <a:gd name="T104" fmla="*/ 197 w 751"/>
              <a:gd name="T105" fmla="*/ 597 h 838"/>
              <a:gd name="T106" fmla="*/ 157 w 751"/>
              <a:gd name="T107" fmla="*/ 498 h 838"/>
              <a:gd name="T108" fmla="*/ 156 w 751"/>
              <a:gd name="T109" fmla="*/ 518 h 838"/>
              <a:gd name="T110" fmla="*/ 116 w 751"/>
              <a:gd name="T111" fmla="*/ 569 h 838"/>
              <a:gd name="T112" fmla="*/ 93 w 751"/>
              <a:gd name="T113" fmla="*/ 665 h 838"/>
              <a:gd name="T114" fmla="*/ 116 w 751"/>
              <a:gd name="T115" fmla="*/ 777 h 838"/>
              <a:gd name="T116" fmla="*/ 128 w 751"/>
              <a:gd name="T117" fmla="*/ 805 h 838"/>
              <a:gd name="T118" fmla="*/ 78 w 751"/>
              <a:gd name="T119" fmla="*/ 837 h 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51" h="838">
                <a:moveTo>
                  <a:pt x="14" y="833"/>
                </a:moveTo>
                <a:lnTo>
                  <a:pt x="14" y="833"/>
                </a:lnTo>
                <a:lnTo>
                  <a:pt x="12" y="831"/>
                </a:lnTo>
                <a:lnTo>
                  <a:pt x="7" y="823"/>
                </a:lnTo>
                <a:lnTo>
                  <a:pt x="3" y="816"/>
                </a:lnTo>
                <a:lnTo>
                  <a:pt x="3" y="813"/>
                </a:lnTo>
                <a:lnTo>
                  <a:pt x="3" y="809"/>
                </a:lnTo>
                <a:lnTo>
                  <a:pt x="3" y="809"/>
                </a:lnTo>
                <a:lnTo>
                  <a:pt x="6" y="805"/>
                </a:lnTo>
                <a:lnTo>
                  <a:pt x="7" y="804"/>
                </a:lnTo>
                <a:lnTo>
                  <a:pt x="9" y="798"/>
                </a:lnTo>
                <a:lnTo>
                  <a:pt x="9" y="785"/>
                </a:lnTo>
                <a:lnTo>
                  <a:pt x="9" y="785"/>
                </a:lnTo>
                <a:lnTo>
                  <a:pt x="9" y="776"/>
                </a:lnTo>
                <a:lnTo>
                  <a:pt x="9" y="771"/>
                </a:lnTo>
                <a:lnTo>
                  <a:pt x="7" y="765"/>
                </a:lnTo>
                <a:lnTo>
                  <a:pt x="6" y="760"/>
                </a:lnTo>
                <a:lnTo>
                  <a:pt x="7" y="753"/>
                </a:lnTo>
                <a:lnTo>
                  <a:pt x="12" y="720"/>
                </a:lnTo>
                <a:lnTo>
                  <a:pt x="12" y="720"/>
                </a:lnTo>
                <a:lnTo>
                  <a:pt x="14" y="697"/>
                </a:lnTo>
                <a:lnTo>
                  <a:pt x="17" y="672"/>
                </a:lnTo>
                <a:lnTo>
                  <a:pt x="19" y="625"/>
                </a:lnTo>
                <a:lnTo>
                  <a:pt x="20" y="586"/>
                </a:lnTo>
                <a:lnTo>
                  <a:pt x="19" y="565"/>
                </a:lnTo>
                <a:lnTo>
                  <a:pt x="19" y="565"/>
                </a:lnTo>
                <a:lnTo>
                  <a:pt x="17" y="555"/>
                </a:lnTo>
                <a:lnTo>
                  <a:pt x="10" y="534"/>
                </a:lnTo>
                <a:lnTo>
                  <a:pt x="8" y="518"/>
                </a:lnTo>
                <a:lnTo>
                  <a:pt x="6" y="499"/>
                </a:lnTo>
                <a:lnTo>
                  <a:pt x="3" y="473"/>
                </a:lnTo>
                <a:lnTo>
                  <a:pt x="1" y="443"/>
                </a:lnTo>
                <a:lnTo>
                  <a:pt x="1" y="443"/>
                </a:lnTo>
                <a:lnTo>
                  <a:pt x="0" y="410"/>
                </a:lnTo>
                <a:lnTo>
                  <a:pt x="0" y="380"/>
                </a:lnTo>
                <a:lnTo>
                  <a:pt x="1" y="352"/>
                </a:lnTo>
                <a:lnTo>
                  <a:pt x="2" y="327"/>
                </a:lnTo>
                <a:lnTo>
                  <a:pt x="4" y="305"/>
                </a:lnTo>
                <a:lnTo>
                  <a:pt x="8" y="286"/>
                </a:lnTo>
                <a:lnTo>
                  <a:pt x="13" y="269"/>
                </a:lnTo>
                <a:lnTo>
                  <a:pt x="19" y="255"/>
                </a:lnTo>
                <a:lnTo>
                  <a:pt x="19" y="255"/>
                </a:lnTo>
                <a:lnTo>
                  <a:pt x="37" y="223"/>
                </a:lnTo>
                <a:lnTo>
                  <a:pt x="64" y="178"/>
                </a:lnTo>
                <a:lnTo>
                  <a:pt x="78" y="152"/>
                </a:lnTo>
                <a:lnTo>
                  <a:pt x="94" y="128"/>
                </a:lnTo>
                <a:lnTo>
                  <a:pt x="111" y="105"/>
                </a:lnTo>
                <a:lnTo>
                  <a:pt x="128" y="83"/>
                </a:lnTo>
                <a:lnTo>
                  <a:pt x="128" y="83"/>
                </a:lnTo>
                <a:lnTo>
                  <a:pt x="136" y="74"/>
                </a:lnTo>
                <a:lnTo>
                  <a:pt x="149" y="65"/>
                </a:lnTo>
                <a:lnTo>
                  <a:pt x="161" y="57"/>
                </a:lnTo>
                <a:lnTo>
                  <a:pt x="175" y="48"/>
                </a:lnTo>
                <a:lnTo>
                  <a:pt x="191" y="41"/>
                </a:lnTo>
                <a:lnTo>
                  <a:pt x="207" y="35"/>
                </a:lnTo>
                <a:lnTo>
                  <a:pt x="239" y="23"/>
                </a:lnTo>
                <a:lnTo>
                  <a:pt x="272" y="13"/>
                </a:lnTo>
                <a:lnTo>
                  <a:pt x="301" y="6"/>
                </a:lnTo>
                <a:lnTo>
                  <a:pt x="324" y="1"/>
                </a:lnTo>
                <a:lnTo>
                  <a:pt x="340" y="0"/>
                </a:lnTo>
                <a:lnTo>
                  <a:pt x="340" y="0"/>
                </a:lnTo>
                <a:lnTo>
                  <a:pt x="346" y="1"/>
                </a:lnTo>
                <a:lnTo>
                  <a:pt x="356" y="2"/>
                </a:lnTo>
                <a:lnTo>
                  <a:pt x="380" y="10"/>
                </a:lnTo>
                <a:lnTo>
                  <a:pt x="444" y="31"/>
                </a:lnTo>
                <a:lnTo>
                  <a:pt x="508" y="54"/>
                </a:lnTo>
                <a:lnTo>
                  <a:pt x="534" y="62"/>
                </a:lnTo>
                <a:lnTo>
                  <a:pt x="549" y="65"/>
                </a:lnTo>
                <a:lnTo>
                  <a:pt x="549" y="65"/>
                </a:lnTo>
                <a:lnTo>
                  <a:pt x="560" y="66"/>
                </a:lnTo>
                <a:lnTo>
                  <a:pt x="571" y="66"/>
                </a:lnTo>
                <a:lnTo>
                  <a:pt x="594" y="66"/>
                </a:lnTo>
                <a:lnTo>
                  <a:pt x="606" y="68"/>
                </a:lnTo>
                <a:lnTo>
                  <a:pt x="619" y="70"/>
                </a:lnTo>
                <a:lnTo>
                  <a:pt x="632" y="74"/>
                </a:lnTo>
                <a:lnTo>
                  <a:pt x="645" y="79"/>
                </a:lnTo>
                <a:lnTo>
                  <a:pt x="645" y="79"/>
                </a:lnTo>
                <a:lnTo>
                  <a:pt x="656" y="86"/>
                </a:lnTo>
                <a:lnTo>
                  <a:pt x="665" y="92"/>
                </a:lnTo>
                <a:lnTo>
                  <a:pt x="671" y="98"/>
                </a:lnTo>
                <a:lnTo>
                  <a:pt x="674" y="103"/>
                </a:lnTo>
                <a:lnTo>
                  <a:pt x="677" y="108"/>
                </a:lnTo>
                <a:lnTo>
                  <a:pt x="677" y="111"/>
                </a:lnTo>
                <a:lnTo>
                  <a:pt x="677" y="115"/>
                </a:lnTo>
                <a:lnTo>
                  <a:pt x="677" y="115"/>
                </a:lnTo>
                <a:lnTo>
                  <a:pt x="680" y="120"/>
                </a:lnTo>
                <a:lnTo>
                  <a:pt x="684" y="125"/>
                </a:lnTo>
                <a:lnTo>
                  <a:pt x="688" y="133"/>
                </a:lnTo>
                <a:lnTo>
                  <a:pt x="692" y="143"/>
                </a:lnTo>
                <a:lnTo>
                  <a:pt x="695" y="154"/>
                </a:lnTo>
                <a:lnTo>
                  <a:pt x="697" y="167"/>
                </a:lnTo>
                <a:lnTo>
                  <a:pt x="697" y="182"/>
                </a:lnTo>
                <a:lnTo>
                  <a:pt x="697" y="182"/>
                </a:lnTo>
                <a:lnTo>
                  <a:pt x="696" y="197"/>
                </a:lnTo>
                <a:lnTo>
                  <a:pt x="694" y="213"/>
                </a:lnTo>
                <a:lnTo>
                  <a:pt x="689" y="229"/>
                </a:lnTo>
                <a:lnTo>
                  <a:pt x="685" y="243"/>
                </a:lnTo>
                <a:lnTo>
                  <a:pt x="677" y="267"/>
                </a:lnTo>
                <a:lnTo>
                  <a:pt x="674" y="277"/>
                </a:lnTo>
                <a:lnTo>
                  <a:pt x="673" y="286"/>
                </a:lnTo>
                <a:lnTo>
                  <a:pt x="673" y="286"/>
                </a:lnTo>
                <a:lnTo>
                  <a:pt x="674" y="298"/>
                </a:lnTo>
                <a:lnTo>
                  <a:pt x="675" y="311"/>
                </a:lnTo>
                <a:lnTo>
                  <a:pt x="678" y="327"/>
                </a:lnTo>
                <a:lnTo>
                  <a:pt x="684" y="347"/>
                </a:lnTo>
                <a:lnTo>
                  <a:pt x="684" y="347"/>
                </a:lnTo>
                <a:lnTo>
                  <a:pt x="690" y="372"/>
                </a:lnTo>
                <a:lnTo>
                  <a:pt x="695" y="397"/>
                </a:lnTo>
                <a:lnTo>
                  <a:pt x="700" y="427"/>
                </a:lnTo>
                <a:lnTo>
                  <a:pt x="700" y="427"/>
                </a:lnTo>
                <a:lnTo>
                  <a:pt x="702" y="437"/>
                </a:lnTo>
                <a:lnTo>
                  <a:pt x="711" y="454"/>
                </a:lnTo>
                <a:lnTo>
                  <a:pt x="715" y="464"/>
                </a:lnTo>
                <a:lnTo>
                  <a:pt x="721" y="473"/>
                </a:lnTo>
                <a:lnTo>
                  <a:pt x="728" y="481"/>
                </a:lnTo>
                <a:lnTo>
                  <a:pt x="734" y="485"/>
                </a:lnTo>
                <a:lnTo>
                  <a:pt x="734" y="485"/>
                </a:lnTo>
                <a:lnTo>
                  <a:pt x="744" y="492"/>
                </a:lnTo>
                <a:lnTo>
                  <a:pt x="749" y="496"/>
                </a:lnTo>
                <a:lnTo>
                  <a:pt x="751" y="498"/>
                </a:lnTo>
                <a:lnTo>
                  <a:pt x="751" y="500"/>
                </a:lnTo>
                <a:lnTo>
                  <a:pt x="748" y="504"/>
                </a:lnTo>
                <a:lnTo>
                  <a:pt x="748" y="504"/>
                </a:lnTo>
                <a:lnTo>
                  <a:pt x="746" y="506"/>
                </a:lnTo>
                <a:lnTo>
                  <a:pt x="743" y="507"/>
                </a:lnTo>
                <a:lnTo>
                  <a:pt x="736" y="507"/>
                </a:lnTo>
                <a:lnTo>
                  <a:pt x="729" y="506"/>
                </a:lnTo>
                <a:lnTo>
                  <a:pt x="723" y="502"/>
                </a:lnTo>
                <a:lnTo>
                  <a:pt x="723" y="502"/>
                </a:lnTo>
                <a:lnTo>
                  <a:pt x="718" y="496"/>
                </a:lnTo>
                <a:lnTo>
                  <a:pt x="712" y="489"/>
                </a:lnTo>
                <a:lnTo>
                  <a:pt x="707" y="479"/>
                </a:lnTo>
                <a:lnTo>
                  <a:pt x="707" y="479"/>
                </a:lnTo>
                <a:lnTo>
                  <a:pt x="713" y="502"/>
                </a:lnTo>
                <a:lnTo>
                  <a:pt x="717" y="522"/>
                </a:lnTo>
                <a:lnTo>
                  <a:pt x="717" y="530"/>
                </a:lnTo>
                <a:lnTo>
                  <a:pt x="717" y="536"/>
                </a:lnTo>
                <a:lnTo>
                  <a:pt x="717" y="536"/>
                </a:lnTo>
                <a:lnTo>
                  <a:pt x="715" y="546"/>
                </a:lnTo>
                <a:lnTo>
                  <a:pt x="713" y="555"/>
                </a:lnTo>
                <a:lnTo>
                  <a:pt x="711" y="562"/>
                </a:lnTo>
                <a:lnTo>
                  <a:pt x="711" y="562"/>
                </a:lnTo>
                <a:lnTo>
                  <a:pt x="714" y="563"/>
                </a:lnTo>
                <a:lnTo>
                  <a:pt x="721" y="567"/>
                </a:lnTo>
                <a:lnTo>
                  <a:pt x="724" y="570"/>
                </a:lnTo>
                <a:lnTo>
                  <a:pt x="726" y="574"/>
                </a:lnTo>
                <a:lnTo>
                  <a:pt x="725" y="578"/>
                </a:lnTo>
                <a:lnTo>
                  <a:pt x="723" y="582"/>
                </a:lnTo>
                <a:lnTo>
                  <a:pt x="723" y="582"/>
                </a:lnTo>
                <a:lnTo>
                  <a:pt x="717" y="588"/>
                </a:lnTo>
                <a:lnTo>
                  <a:pt x="708" y="593"/>
                </a:lnTo>
                <a:lnTo>
                  <a:pt x="700" y="598"/>
                </a:lnTo>
                <a:lnTo>
                  <a:pt x="690" y="602"/>
                </a:lnTo>
                <a:lnTo>
                  <a:pt x="680" y="605"/>
                </a:lnTo>
                <a:lnTo>
                  <a:pt x="672" y="607"/>
                </a:lnTo>
                <a:lnTo>
                  <a:pt x="665" y="605"/>
                </a:lnTo>
                <a:lnTo>
                  <a:pt x="662" y="605"/>
                </a:lnTo>
                <a:lnTo>
                  <a:pt x="661" y="603"/>
                </a:lnTo>
                <a:lnTo>
                  <a:pt x="661" y="603"/>
                </a:lnTo>
                <a:lnTo>
                  <a:pt x="655" y="595"/>
                </a:lnTo>
                <a:lnTo>
                  <a:pt x="652" y="586"/>
                </a:lnTo>
                <a:lnTo>
                  <a:pt x="652" y="581"/>
                </a:lnTo>
                <a:lnTo>
                  <a:pt x="652" y="576"/>
                </a:lnTo>
                <a:lnTo>
                  <a:pt x="655" y="573"/>
                </a:lnTo>
                <a:lnTo>
                  <a:pt x="656" y="568"/>
                </a:lnTo>
                <a:lnTo>
                  <a:pt x="656" y="568"/>
                </a:lnTo>
                <a:lnTo>
                  <a:pt x="662" y="561"/>
                </a:lnTo>
                <a:lnTo>
                  <a:pt x="667" y="550"/>
                </a:lnTo>
                <a:lnTo>
                  <a:pt x="669" y="542"/>
                </a:lnTo>
                <a:lnTo>
                  <a:pt x="671" y="536"/>
                </a:lnTo>
                <a:lnTo>
                  <a:pt x="671" y="529"/>
                </a:lnTo>
                <a:lnTo>
                  <a:pt x="671" y="521"/>
                </a:lnTo>
                <a:lnTo>
                  <a:pt x="671" y="521"/>
                </a:lnTo>
                <a:lnTo>
                  <a:pt x="668" y="502"/>
                </a:lnTo>
                <a:lnTo>
                  <a:pt x="663" y="484"/>
                </a:lnTo>
                <a:lnTo>
                  <a:pt x="651" y="448"/>
                </a:lnTo>
                <a:lnTo>
                  <a:pt x="651" y="448"/>
                </a:lnTo>
                <a:lnTo>
                  <a:pt x="648" y="439"/>
                </a:lnTo>
                <a:lnTo>
                  <a:pt x="643" y="431"/>
                </a:lnTo>
                <a:lnTo>
                  <a:pt x="631" y="410"/>
                </a:lnTo>
                <a:lnTo>
                  <a:pt x="615" y="389"/>
                </a:lnTo>
                <a:lnTo>
                  <a:pt x="609" y="409"/>
                </a:lnTo>
                <a:lnTo>
                  <a:pt x="609" y="409"/>
                </a:lnTo>
                <a:lnTo>
                  <a:pt x="616" y="427"/>
                </a:lnTo>
                <a:lnTo>
                  <a:pt x="623" y="442"/>
                </a:lnTo>
                <a:lnTo>
                  <a:pt x="631" y="455"/>
                </a:lnTo>
                <a:lnTo>
                  <a:pt x="631" y="455"/>
                </a:lnTo>
                <a:lnTo>
                  <a:pt x="637" y="462"/>
                </a:lnTo>
                <a:lnTo>
                  <a:pt x="643" y="469"/>
                </a:lnTo>
                <a:lnTo>
                  <a:pt x="644" y="471"/>
                </a:lnTo>
                <a:lnTo>
                  <a:pt x="644" y="472"/>
                </a:lnTo>
                <a:lnTo>
                  <a:pt x="644" y="473"/>
                </a:lnTo>
                <a:lnTo>
                  <a:pt x="642" y="475"/>
                </a:lnTo>
                <a:lnTo>
                  <a:pt x="642" y="475"/>
                </a:lnTo>
                <a:lnTo>
                  <a:pt x="633" y="475"/>
                </a:lnTo>
                <a:lnTo>
                  <a:pt x="626" y="476"/>
                </a:lnTo>
                <a:lnTo>
                  <a:pt x="619" y="473"/>
                </a:lnTo>
                <a:lnTo>
                  <a:pt x="616" y="472"/>
                </a:lnTo>
                <a:lnTo>
                  <a:pt x="614" y="470"/>
                </a:lnTo>
                <a:lnTo>
                  <a:pt x="614" y="470"/>
                </a:lnTo>
                <a:lnTo>
                  <a:pt x="598" y="446"/>
                </a:lnTo>
                <a:lnTo>
                  <a:pt x="598" y="446"/>
                </a:lnTo>
                <a:lnTo>
                  <a:pt x="608" y="484"/>
                </a:lnTo>
                <a:lnTo>
                  <a:pt x="615" y="516"/>
                </a:lnTo>
                <a:lnTo>
                  <a:pt x="621" y="539"/>
                </a:lnTo>
                <a:lnTo>
                  <a:pt x="621" y="539"/>
                </a:lnTo>
                <a:lnTo>
                  <a:pt x="626" y="553"/>
                </a:lnTo>
                <a:lnTo>
                  <a:pt x="628" y="570"/>
                </a:lnTo>
                <a:lnTo>
                  <a:pt x="631" y="592"/>
                </a:lnTo>
                <a:lnTo>
                  <a:pt x="631" y="619"/>
                </a:lnTo>
                <a:lnTo>
                  <a:pt x="631" y="619"/>
                </a:lnTo>
                <a:lnTo>
                  <a:pt x="632" y="647"/>
                </a:lnTo>
                <a:lnTo>
                  <a:pt x="634" y="667"/>
                </a:lnTo>
                <a:lnTo>
                  <a:pt x="638" y="682"/>
                </a:lnTo>
                <a:lnTo>
                  <a:pt x="643" y="691"/>
                </a:lnTo>
                <a:lnTo>
                  <a:pt x="643" y="691"/>
                </a:lnTo>
                <a:lnTo>
                  <a:pt x="655" y="710"/>
                </a:lnTo>
                <a:lnTo>
                  <a:pt x="660" y="719"/>
                </a:lnTo>
                <a:lnTo>
                  <a:pt x="661" y="723"/>
                </a:lnTo>
                <a:lnTo>
                  <a:pt x="661" y="727"/>
                </a:lnTo>
                <a:lnTo>
                  <a:pt x="661" y="727"/>
                </a:lnTo>
                <a:lnTo>
                  <a:pt x="658" y="729"/>
                </a:lnTo>
                <a:lnTo>
                  <a:pt x="656" y="730"/>
                </a:lnTo>
                <a:lnTo>
                  <a:pt x="649" y="733"/>
                </a:lnTo>
                <a:lnTo>
                  <a:pt x="632" y="736"/>
                </a:lnTo>
                <a:lnTo>
                  <a:pt x="632" y="736"/>
                </a:lnTo>
                <a:lnTo>
                  <a:pt x="622" y="740"/>
                </a:lnTo>
                <a:lnTo>
                  <a:pt x="611" y="742"/>
                </a:lnTo>
                <a:lnTo>
                  <a:pt x="605" y="743"/>
                </a:lnTo>
                <a:lnTo>
                  <a:pt x="598" y="743"/>
                </a:lnTo>
                <a:lnTo>
                  <a:pt x="589" y="742"/>
                </a:lnTo>
                <a:lnTo>
                  <a:pt x="580" y="740"/>
                </a:lnTo>
                <a:lnTo>
                  <a:pt x="580" y="740"/>
                </a:lnTo>
                <a:lnTo>
                  <a:pt x="563" y="736"/>
                </a:lnTo>
                <a:lnTo>
                  <a:pt x="552" y="733"/>
                </a:lnTo>
                <a:lnTo>
                  <a:pt x="548" y="730"/>
                </a:lnTo>
                <a:lnTo>
                  <a:pt x="546" y="728"/>
                </a:lnTo>
                <a:lnTo>
                  <a:pt x="545" y="724"/>
                </a:lnTo>
                <a:lnTo>
                  <a:pt x="545" y="719"/>
                </a:lnTo>
                <a:lnTo>
                  <a:pt x="545" y="719"/>
                </a:lnTo>
                <a:lnTo>
                  <a:pt x="556" y="685"/>
                </a:lnTo>
                <a:lnTo>
                  <a:pt x="560" y="664"/>
                </a:lnTo>
                <a:lnTo>
                  <a:pt x="565" y="643"/>
                </a:lnTo>
                <a:lnTo>
                  <a:pt x="565" y="643"/>
                </a:lnTo>
                <a:lnTo>
                  <a:pt x="565" y="634"/>
                </a:lnTo>
                <a:lnTo>
                  <a:pt x="564" y="626"/>
                </a:lnTo>
                <a:lnTo>
                  <a:pt x="563" y="618"/>
                </a:lnTo>
                <a:lnTo>
                  <a:pt x="559" y="608"/>
                </a:lnTo>
                <a:lnTo>
                  <a:pt x="548" y="587"/>
                </a:lnTo>
                <a:lnTo>
                  <a:pt x="534" y="562"/>
                </a:lnTo>
                <a:lnTo>
                  <a:pt x="534" y="562"/>
                </a:lnTo>
                <a:lnTo>
                  <a:pt x="520" y="541"/>
                </a:lnTo>
                <a:lnTo>
                  <a:pt x="511" y="527"/>
                </a:lnTo>
                <a:lnTo>
                  <a:pt x="503" y="515"/>
                </a:lnTo>
                <a:lnTo>
                  <a:pt x="494" y="495"/>
                </a:lnTo>
                <a:lnTo>
                  <a:pt x="494" y="495"/>
                </a:lnTo>
                <a:lnTo>
                  <a:pt x="485" y="472"/>
                </a:lnTo>
                <a:lnTo>
                  <a:pt x="479" y="453"/>
                </a:lnTo>
                <a:lnTo>
                  <a:pt x="477" y="441"/>
                </a:lnTo>
                <a:lnTo>
                  <a:pt x="477" y="437"/>
                </a:lnTo>
                <a:lnTo>
                  <a:pt x="463" y="438"/>
                </a:lnTo>
                <a:lnTo>
                  <a:pt x="448" y="471"/>
                </a:lnTo>
                <a:lnTo>
                  <a:pt x="448" y="471"/>
                </a:lnTo>
                <a:lnTo>
                  <a:pt x="451" y="509"/>
                </a:lnTo>
                <a:lnTo>
                  <a:pt x="457" y="584"/>
                </a:lnTo>
                <a:lnTo>
                  <a:pt x="457" y="584"/>
                </a:lnTo>
                <a:lnTo>
                  <a:pt x="459" y="603"/>
                </a:lnTo>
                <a:lnTo>
                  <a:pt x="457" y="621"/>
                </a:lnTo>
                <a:lnTo>
                  <a:pt x="455" y="656"/>
                </a:lnTo>
                <a:lnTo>
                  <a:pt x="453" y="684"/>
                </a:lnTo>
                <a:lnTo>
                  <a:pt x="454" y="694"/>
                </a:lnTo>
                <a:lnTo>
                  <a:pt x="455" y="699"/>
                </a:lnTo>
                <a:lnTo>
                  <a:pt x="456" y="701"/>
                </a:lnTo>
                <a:lnTo>
                  <a:pt x="456" y="701"/>
                </a:lnTo>
                <a:lnTo>
                  <a:pt x="462" y="712"/>
                </a:lnTo>
                <a:lnTo>
                  <a:pt x="468" y="719"/>
                </a:lnTo>
                <a:lnTo>
                  <a:pt x="473" y="727"/>
                </a:lnTo>
                <a:lnTo>
                  <a:pt x="477" y="736"/>
                </a:lnTo>
                <a:lnTo>
                  <a:pt x="477" y="736"/>
                </a:lnTo>
                <a:lnTo>
                  <a:pt x="477" y="741"/>
                </a:lnTo>
                <a:lnTo>
                  <a:pt x="477" y="746"/>
                </a:lnTo>
                <a:lnTo>
                  <a:pt x="476" y="750"/>
                </a:lnTo>
                <a:lnTo>
                  <a:pt x="473" y="753"/>
                </a:lnTo>
                <a:lnTo>
                  <a:pt x="470" y="757"/>
                </a:lnTo>
                <a:lnTo>
                  <a:pt x="465" y="759"/>
                </a:lnTo>
                <a:lnTo>
                  <a:pt x="460" y="760"/>
                </a:lnTo>
                <a:lnTo>
                  <a:pt x="453" y="763"/>
                </a:lnTo>
                <a:lnTo>
                  <a:pt x="453" y="763"/>
                </a:lnTo>
                <a:lnTo>
                  <a:pt x="432" y="764"/>
                </a:lnTo>
                <a:lnTo>
                  <a:pt x="408" y="765"/>
                </a:lnTo>
                <a:lnTo>
                  <a:pt x="396" y="764"/>
                </a:lnTo>
                <a:lnTo>
                  <a:pt x="385" y="763"/>
                </a:lnTo>
                <a:lnTo>
                  <a:pt x="376" y="762"/>
                </a:lnTo>
                <a:lnTo>
                  <a:pt x="371" y="758"/>
                </a:lnTo>
                <a:lnTo>
                  <a:pt x="371" y="758"/>
                </a:lnTo>
                <a:lnTo>
                  <a:pt x="369" y="754"/>
                </a:lnTo>
                <a:lnTo>
                  <a:pt x="368" y="750"/>
                </a:lnTo>
                <a:lnTo>
                  <a:pt x="367" y="742"/>
                </a:lnTo>
                <a:lnTo>
                  <a:pt x="365" y="735"/>
                </a:lnTo>
                <a:lnTo>
                  <a:pt x="365" y="728"/>
                </a:lnTo>
                <a:lnTo>
                  <a:pt x="367" y="722"/>
                </a:lnTo>
                <a:lnTo>
                  <a:pt x="369" y="714"/>
                </a:lnTo>
                <a:lnTo>
                  <a:pt x="371" y="710"/>
                </a:lnTo>
                <a:lnTo>
                  <a:pt x="371" y="710"/>
                </a:lnTo>
                <a:lnTo>
                  <a:pt x="374" y="706"/>
                </a:lnTo>
                <a:lnTo>
                  <a:pt x="375" y="701"/>
                </a:lnTo>
                <a:lnTo>
                  <a:pt x="376" y="687"/>
                </a:lnTo>
                <a:lnTo>
                  <a:pt x="376" y="667"/>
                </a:lnTo>
                <a:lnTo>
                  <a:pt x="376" y="647"/>
                </a:lnTo>
                <a:lnTo>
                  <a:pt x="373" y="575"/>
                </a:lnTo>
                <a:lnTo>
                  <a:pt x="373" y="575"/>
                </a:lnTo>
                <a:lnTo>
                  <a:pt x="373" y="563"/>
                </a:lnTo>
                <a:lnTo>
                  <a:pt x="369" y="548"/>
                </a:lnTo>
                <a:lnTo>
                  <a:pt x="362" y="512"/>
                </a:lnTo>
                <a:lnTo>
                  <a:pt x="350" y="469"/>
                </a:lnTo>
                <a:lnTo>
                  <a:pt x="350" y="469"/>
                </a:lnTo>
                <a:lnTo>
                  <a:pt x="339" y="488"/>
                </a:lnTo>
                <a:lnTo>
                  <a:pt x="319" y="521"/>
                </a:lnTo>
                <a:lnTo>
                  <a:pt x="319" y="521"/>
                </a:lnTo>
                <a:lnTo>
                  <a:pt x="300" y="557"/>
                </a:lnTo>
                <a:lnTo>
                  <a:pt x="291" y="575"/>
                </a:lnTo>
                <a:lnTo>
                  <a:pt x="289" y="584"/>
                </a:lnTo>
                <a:lnTo>
                  <a:pt x="288" y="590"/>
                </a:lnTo>
                <a:lnTo>
                  <a:pt x="288" y="590"/>
                </a:lnTo>
                <a:lnTo>
                  <a:pt x="289" y="615"/>
                </a:lnTo>
                <a:lnTo>
                  <a:pt x="294" y="662"/>
                </a:lnTo>
                <a:lnTo>
                  <a:pt x="296" y="687"/>
                </a:lnTo>
                <a:lnTo>
                  <a:pt x="300" y="710"/>
                </a:lnTo>
                <a:lnTo>
                  <a:pt x="305" y="727"/>
                </a:lnTo>
                <a:lnTo>
                  <a:pt x="306" y="734"/>
                </a:lnTo>
                <a:lnTo>
                  <a:pt x="308" y="737"/>
                </a:lnTo>
                <a:lnTo>
                  <a:pt x="308" y="737"/>
                </a:lnTo>
                <a:lnTo>
                  <a:pt x="318" y="751"/>
                </a:lnTo>
                <a:lnTo>
                  <a:pt x="329" y="763"/>
                </a:lnTo>
                <a:lnTo>
                  <a:pt x="334" y="769"/>
                </a:lnTo>
                <a:lnTo>
                  <a:pt x="339" y="775"/>
                </a:lnTo>
                <a:lnTo>
                  <a:pt x="341" y="781"/>
                </a:lnTo>
                <a:lnTo>
                  <a:pt x="342" y="787"/>
                </a:lnTo>
                <a:lnTo>
                  <a:pt x="342" y="787"/>
                </a:lnTo>
                <a:lnTo>
                  <a:pt x="341" y="792"/>
                </a:lnTo>
                <a:lnTo>
                  <a:pt x="340" y="797"/>
                </a:lnTo>
                <a:lnTo>
                  <a:pt x="336" y="800"/>
                </a:lnTo>
                <a:lnTo>
                  <a:pt x="333" y="804"/>
                </a:lnTo>
                <a:lnTo>
                  <a:pt x="327" y="806"/>
                </a:lnTo>
                <a:lnTo>
                  <a:pt x="319" y="808"/>
                </a:lnTo>
                <a:lnTo>
                  <a:pt x="301" y="811"/>
                </a:lnTo>
                <a:lnTo>
                  <a:pt x="301" y="811"/>
                </a:lnTo>
                <a:lnTo>
                  <a:pt x="278" y="815"/>
                </a:lnTo>
                <a:lnTo>
                  <a:pt x="254" y="817"/>
                </a:lnTo>
                <a:lnTo>
                  <a:pt x="243" y="819"/>
                </a:lnTo>
                <a:lnTo>
                  <a:pt x="233" y="819"/>
                </a:lnTo>
                <a:lnTo>
                  <a:pt x="225" y="817"/>
                </a:lnTo>
                <a:lnTo>
                  <a:pt x="218" y="815"/>
                </a:lnTo>
                <a:lnTo>
                  <a:pt x="218" y="815"/>
                </a:lnTo>
                <a:lnTo>
                  <a:pt x="213" y="813"/>
                </a:lnTo>
                <a:lnTo>
                  <a:pt x="209" y="809"/>
                </a:lnTo>
                <a:lnTo>
                  <a:pt x="207" y="804"/>
                </a:lnTo>
                <a:lnTo>
                  <a:pt x="204" y="799"/>
                </a:lnTo>
                <a:lnTo>
                  <a:pt x="203" y="794"/>
                </a:lnTo>
                <a:lnTo>
                  <a:pt x="202" y="787"/>
                </a:lnTo>
                <a:lnTo>
                  <a:pt x="203" y="773"/>
                </a:lnTo>
                <a:lnTo>
                  <a:pt x="203" y="773"/>
                </a:lnTo>
                <a:lnTo>
                  <a:pt x="208" y="733"/>
                </a:lnTo>
                <a:lnTo>
                  <a:pt x="209" y="708"/>
                </a:lnTo>
                <a:lnTo>
                  <a:pt x="209" y="695"/>
                </a:lnTo>
                <a:lnTo>
                  <a:pt x="209" y="680"/>
                </a:lnTo>
                <a:lnTo>
                  <a:pt x="209" y="680"/>
                </a:lnTo>
                <a:lnTo>
                  <a:pt x="208" y="655"/>
                </a:lnTo>
                <a:lnTo>
                  <a:pt x="205" y="633"/>
                </a:lnTo>
                <a:lnTo>
                  <a:pt x="203" y="615"/>
                </a:lnTo>
                <a:lnTo>
                  <a:pt x="197" y="597"/>
                </a:lnTo>
                <a:lnTo>
                  <a:pt x="197" y="597"/>
                </a:lnTo>
                <a:lnTo>
                  <a:pt x="186" y="562"/>
                </a:lnTo>
                <a:lnTo>
                  <a:pt x="178" y="538"/>
                </a:lnTo>
                <a:lnTo>
                  <a:pt x="178" y="538"/>
                </a:lnTo>
                <a:lnTo>
                  <a:pt x="170" y="511"/>
                </a:lnTo>
                <a:lnTo>
                  <a:pt x="167" y="495"/>
                </a:lnTo>
                <a:lnTo>
                  <a:pt x="157" y="498"/>
                </a:lnTo>
                <a:lnTo>
                  <a:pt x="157" y="498"/>
                </a:lnTo>
                <a:lnTo>
                  <a:pt x="158" y="499"/>
                </a:lnTo>
                <a:lnTo>
                  <a:pt x="159" y="500"/>
                </a:lnTo>
                <a:lnTo>
                  <a:pt x="159" y="502"/>
                </a:lnTo>
                <a:lnTo>
                  <a:pt x="159" y="506"/>
                </a:lnTo>
                <a:lnTo>
                  <a:pt x="158" y="512"/>
                </a:lnTo>
                <a:lnTo>
                  <a:pt x="156" y="518"/>
                </a:lnTo>
                <a:lnTo>
                  <a:pt x="151" y="527"/>
                </a:lnTo>
                <a:lnTo>
                  <a:pt x="151" y="527"/>
                </a:lnTo>
                <a:lnTo>
                  <a:pt x="145" y="535"/>
                </a:lnTo>
                <a:lnTo>
                  <a:pt x="140" y="542"/>
                </a:lnTo>
                <a:lnTo>
                  <a:pt x="130" y="552"/>
                </a:lnTo>
                <a:lnTo>
                  <a:pt x="121" y="563"/>
                </a:lnTo>
                <a:lnTo>
                  <a:pt x="116" y="569"/>
                </a:lnTo>
                <a:lnTo>
                  <a:pt x="111" y="576"/>
                </a:lnTo>
                <a:lnTo>
                  <a:pt x="111" y="576"/>
                </a:lnTo>
                <a:lnTo>
                  <a:pt x="106" y="587"/>
                </a:lnTo>
                <a:lnTo>
                  <a:pt x="101" y="603"/>
                </a:lnTo>
                <a:lnTo>
                  <a:pt x="98" y="622"/>
                </a:lnTo>
                <a:lnTo>
                  <a:pt x="94" y="643"/>
                </a:lnTo>
                <a:lnTo>
                  <a:pt x="93" y="665"/>
                </a:lnTo>
                <a:lnTo>
                  <a:pt x="92" y="687"/>
                </a:lnTo>
                <a:lnTo>
                  <a:pt x="93" y="706"/>
                </a:lnTo>
                <a:lnTo>
                  <a:pt x="96" y="723"/>
                </a:lnTo>
                <a:lnTo>
                  <a:pt x="96" y="723"/>
                </a:lnTo>
                <a:lnTo>
                  <a:pt x="106" y="762"/>
                </a:lnTo>
                <a:lnTo>
                  <a:pt x="110" y="770"/>
                </a:lnTo>
                <a:lnTo>
                  <a:pt x="116" y="777"/>
                </a:lnTo>
                <a:lnTo>
                  <a:pt x="116" y="777"/>
                </a:lnTo>
                <a:lnTo>
                  <a:pt x="123" y="786"/>
                </a:lnTo>
                <a:lnTo>
                  <a:pt x="127" y="792"/>
                </a:lnTo>
                <a:lnTo>
                  <a:pt x="128" y="794"/>
                </a:lnTo>
                <a:lnTo>
                  <a:pt x="129" y="798"/>
                </a:lnTo>
                <a:lnTo>
                  <a:pt x="128" y="805"/>
                </a:lnTo>
                <a:lnTo>
                  <a:pt x="128" y="805"/>
                </a:lnTo>
                <a:lnTo>
                  <a:pt x="123" y="815"/>
                </a:lnTo>
                <a:lnTo>
                  <a:pt x="119" y="820"/>
                </a:lnTo>
                <a:lnTo>
                  <a:pt x="115" y="825"/>
                </a:lnTo>
                <a:lnTo>
                  <a:pt x="109" y="829"/>
                </a:lnTo>
                <a:lnTo>
                  <a:pt x="100" y="833"/>
                </a:lnTo>
                <a:lnTo>
                  <a:pt x="90" y="836"/>
                </a:lnTo>
                <a:lnTo>
                  <a:pt x="78" y="837"/>
                </a:lnTo>
                <a:lnTo>
                  <a:pt x="78" y="837"/>
                </a:lnTo>
                <a:lnTo>
                  <a:pt x="36" y="838"/>
                </a:lnTo>
                <a:lnTo>
                  <a:pt x="23" y="837"/>
                </a:lnTo>
                <a:lnTo>
                  <a:pt x="18" y="836"/>
                </a:lnTo>
                <a:lnTo>
                  <a:pt x="14" y="833"/>
                </a:lnTo>
                <a:lnTo>
                  <a:pt x="14" y="83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" name="Freeform 20">
            <a:extLst>
              <a:ext uri="{FF2B5EF4-FFF2-40B4-BE49-F238E27FC236}">
                <a16:creationId xmlns:a16="http://schemas.microsoft.com/office/drawing/2014/main" id="{F193100F-6F25-4D02-A09C-7FC30261DC5D}"/>
              </a:ext>
            </a:extLst>
          </p:cNvPr>
          <p:cNvSpPr>
            <a:spLocks noEditPoints="1"/>
          </p:cNvSpPr>
          <p:nvPr/>
        </p:nvSpPr>
        <p:spPr bwMode="auto">
          <a:xfrm>
            <a:off x="6082840" y="2888940"/>
            <a:ext cx="1710190" cy="1443622"/>
          </a:xfrm>
          <a:custGeom>
            <a:avLst/>
            <a:gdLst>
              <a:gd name="T0" fmla="*/ 391 w 988"/>
              <a:gd name="T1" fmla="*/ 45 h 834"/>
              <a:gd name="T2" fmla="*/ 201 w 988"/>
              <a:gd name="T3" fmla="*/ 68 h 834"/>
              <a:gd name="T4" fmla="*/ 104 w 988"/>
              <a:gd name="T5" fmla="*/ 145 h 834"/>
              <a:gd name="T6" fmla="*/ 24 w 988"/>
              <a:gd name="T7" fmla="*/ 239 h 834"/>
              <a:gd name="T8" fmla="*/ 1 w 988"/>
              <a:gd name="T9" fmla="*/ 405 h 834"/>
              <a:gd name="T10" fmla="*/ 16 w 988"/>
              <a:gd name="T11" fmla="*/ 574 h 834"/>
              <a:gd name="T12" fmla="*/ 14 w 988"/>
              <a:gd name="T13" fmla="*/ 706 h 834"/>
              <a:gd name="T14" fmla="*/ 30 w 988"/>
              <a:gd name="T15" fmla="*/ 714 h 834"/>
              <a:gd name="T16" fmla="*/ 30 w 988"/>
              <a:gd name="T17" fmla="*/ 640 h 834"/>
              <a:gd name="T18" fmla="*/ 49 w 988"/>
              <a:gd name="T19" fmla="*/ 715 h 834"/>
              <a:gd name="T20" fmla="*/ 53 w 988"/>
              <a:gd name="T21" fmla="*/ 794 h 834"/>
              <a:gd name="T22" fmla="*/ 80 w 988"/>
              <a:gd name="T23" fmla="*/ 834 h 834"/>
              <a:gd name="T24" fmla="*/ 169 w 988"/>
              <a:gd name="T25" fmla="*/ 822 h 834"/>
              <a:gd name="T26" fmla="*/ 160 w 988"/>
              <a:gd name="T27" fmla="*/ 772 h 834"/>
              <a:gd name="T28" fmla="*/ 123 w 988"/>
              <a:gd name="T29" fmla="*/ 642 h 834"/>
              <a:gd name="T30" fmla="*/ 171 w 988"/>
              <a:gd name="T31" fmla="*/ 518 h 834"/>
              <a:gd name="T32" fmla="*/ 241 w 988"/>
              <a:gd name="T33" fmla="*/ 559 h 834"/>
              <a:gd name="T34" fmla="*/ 261 w 988"/>
              <a:gd name="T35" fmla="*/ 663 h 834"/>
              <a:gd name="T36" fmla="*/ 249 w 988"/>
              <a:gd name="T37" fmla="*/ 767 h 834"/>
              <a:gd name="T38" fmla="*/ 267 w 988"/>
              <a:gd name="T39" fmla="*/ 817 h 834"/>
              <a:gd name="T40" fmla="*/ 355 w 988"/>
              <a:gd name="T41" fmla="*/ 812 h 834"/>
              <a:gd name="T42" fmla="*/ 380 w 988"/>
              <a:gd name="T43" fmla="*/ 777 h 834"/>
              <a:gd name="T44" fmla="*/ 353 w 988"/>
              <a:gd name="T45" fmla="*/ 739 h 834"/>
              <a:gd name="T46" fmla="*/ 347 w 988"/>
              <a:gd name="T47" fmla="*/ 640 h 834"/>
              <a:gd name="T48" fmla="*/ 415 w 988"/>
              <a:gd name="T49" fmla="*/ 480 h 834"/>
              <a:gd name="T50" fmla="*/ 421 w 988"/>
              <a:gd name="T51" fmla="*/ 696 h 834"/>
              <a:gd name="T52" fmla="*/ 406 w 988"/>
              <a:gd name="T53" fmla="*/ 739 h 834"/>
              <a:gd name="T54" fmla="*/ 426 w 988"/>
              <a:gd name="T55" fmla="*/ 763 h 834"/>
              <a:gd name="T56" fmla="*/ 523 w 988"/>
              <a:gd name="T57" fmla="*/ 755 h 834"/>
              <a:gd name="T58" fmla="*/ 512 w 988"/>
              <a:gd name="T59" fmla="*/ 727 h 834"/>
              <a:gd name="T60" fmla="*/ 496 w 988"/>
              <a:gd name="T61" fmla="*/ 640 h 834"/>
              <a:gd name="T62" fmla="*/ 542 w 988"/>
              <a:gd name="T63" fmla="*/ 606 h 834"/>
              <a:gd name="T64" fmla="*/ 574 w 988"/>
              <a:gd name="T65" fmla="*/ 721 h 834"/>
              <a:gd name="T66" fmla="*/ 562 w 988"/>
              <a:gd name="T67" fmla="*/ 768 h 834"/>
              <a:gd name="T68" fmla="*/ 609 w 988"/>
              <a:gd name="T69" fmla="*/ 778 h 834"/>
              <a:gd name="T70" fmla="*/ 674 w 988"/>
              <a:gd name="T71" fmla="*/ 769 h 834"/>
              <a:gd name="T72" fmla="*/ 661 w 988"/>
              <a:gd name="T73" fmla="*/ 736 h 834"/>
              <a:gd name="T74" fmla="*/ 628 w 988"/>
              <a:gd name="T75" fmla="*/ 662 h 834"/>
              <a:gd name="T76" fmla="*/ 626 w 988"/>
              <a:gd name="T77" fmla="*/ 411 h 834"/>
              <a:gd name="T78" fmla="*/ 618 w 988"/>
              <a:gd name="T79" fmla="*/ 303 h 834"/>
              <a:gd name="T80" fmla="*/ 665 w 988"/>
              <a:gd name="T81" fmla="*/ 275 h 834"/>
              <a:gd name="T82" fmla="*/ 725 w 988"/>
              <a:gd name="T83" fmla="*/ 274 h 834"/>
              <a:gd name="T84" fmla="*/ 753 w 988"/>
              <a:gd name="T85" fmla="*/ 280 h 834"/>
              <a:gd name="T86" fmla="*/ 734 w 988"/>
              <a:gd name="T87" fmla="*/ 217 h 834"/>
              <a:gd name="T88" fmla="*/ 811 w 988"/>
              <a:gd name="T89" fmla="*/ 251 h 834"/>
              <a:gd name="T90" fmla="*/ 846 w 988"/>
              <a:gd name="T91" fmla="*/ 237 h 834"/>
              <a:gd name="T92" fmla="*/ 912 w 988"/>
              <a:gd name="T93" fmla="*/ 229 h 834"/>
              <a:gd name="T94" fmla="*/ 948 w 988"/>
              <a:gd name="T95" fmla="*/ 189 h 834"/>
              <a:gd name="T96" fmla="*/ 987 w 988"/>
              <a:gd name="T97" fmla="*/ 145 h 834"/>
              <a:gd name="T98" fmla="*/ 969 w 988"/>
              <a:gd name="T99" fmla="*/ 131 h 834"/>
              <a:gd name="T100" fmla="*/ 903 w 988"/>
              <a:gd name="T101" fmla="*/ 163 h 834"/>
              <a:gd name="T102" fmla="*/ 832 w 988"/>
              <a:gd name="T103" fmla="*/ 161 h 834"/>
              <a:gd name="T104" fmla="*/ 763 w 988"/>
              <a:gd name="T105" fmla="*/ 103 h 834"/>
              <a:gd name="T106" fmla="*/ 734 w 988"/>
              <a:gd name="T107" fmla="*/ 68 h 834"/>
              <a:gd name="T108" fmla="*/ 638 w 988"/>
              <a:gd name="T109" fmla="*/ 4 h 834"/>
              <a:gd name="T110" fmla="*/ 574 w 988"/>
              <a:gd name="T111" fmla="*/ 25 h 834"/>
              <a:gd name="T112" fmla="*/ 817 w 988"/>
              <a:gd name="T113" fmla="*/ 231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88" h="834">
                <a:moveTo>
                  <a:pt x="551" y="33"/>
                </a:moveTo>
                <a:lnTo>
                  <a:pt x="551" y="33"/>
                </a:lnTo>
                <a:lnTo>
                  <a:pt x="538" y="34"/>
                </a:lnTo>
                <a:lnTo>
                  <a:pt x="501" y="39"/>
                </a:lnTo>
                <a:lnTo>
                  <a:pt x="450" y="44"/>
                </a:lnTo>
                <a:lnTo>
                  <a:pt x="421" y="45"/>
                </a:lnTo>
                <a:lnTo>
                  <a:pt x="391" y="45"/>
                </a:lnTo>
                <a:lnTo>
                  <a:pt x="391" y="45"/>
                </a:lnTo>
                <a:lnTo>
                  <a:pt x="361" y="46"/>
                </a:lnTo>
                <a:lnTo>
                  <a:pt x="333" y="48"/>
                </a:lnTo>
                <a:lnTo>
                  <a:pt x="307" y="49"/>
                </a:lnTo>
                <a:lnTo>
                  <a:pt x="282" y="51"/>
                </a:lnTo>
                <a:lnTo>
                  <a:pt x="259" y="55"/>
                </a:lnTo>
                <a:lnTo>
                  <a:pt x="238" y="59"/>
                </a:lnTo>
                <a:lnTo>
                  <a:pt x="219" y="63"/>
                </a:lnTo>
                <a:lnTo>
                  <a:pt x="201" y="68"/>
                </a:lnTo>
                <a:lnTo>
                  <a:pt x="201" y="68"/>
                </a:lnTo>
                <a:lnTo>
                  <a:pt x="192" y="72"/>
                </a:lnTo>
                <a:lnTo>
                  <a:pt x="185" y="75"/>
                </a:lnTo>
                <a:lnTo>
                  <a:pt x="169" y="85"/>
                </a:lnTo>
                <a:lnTo>
                  <a:pt x="155" y="96"/>
                </a:lnTo>
                <a:lnTo>
                  <a:pt x="140" y="108"/>
                </a:lnTo>
                <a:lnTo>
                  <a:pt x="116" y="134"/>
                </a:lnTo>
                <a:lnTo>
                  <a:pt x="104" y="145"/>
                </a:lnTo>
                <a:lnTo>
                  <a:pt x="94" y="154"/>
                </a:lnTo>
                <a:lnTo>
                  <a:pt x="94" y="154"/>
                </a:lnTo>
                <a:lnTo>
                  <a:pt x="83" y="163"/>
                </a:lnTo>
                <a:lnTo>
                  <a:pt x="71" y="175"/>
                </a:lnTo>
                <a:lnTo>
                  <a:pt x="59" y="188"/>
                </a:lnTo>
                <a:lnTo>
                  <a:pt x="47" y="203"/>
                </a:lnTo>
                <a:lnTo>
                  <a:pt x="35" y="221"/>
                </a:lnTo>
                <a:lnTo>
                  <a:pt x="24" y="239"/>
                </a:lnTo>
                <a:lnTo>
                  <a:pt x="14" y="260"/>
                </a:lnTo>
                <a:lnTo>
                  <a:pt x="7" y="281"/>
                </a:lnTo>
                <a:lnTo>
                  <a:pt x="7" y="281"/>
                </a:lnTo>
                <a:lnTo>
                  <a:pt x="5" y="293"/>
                </a:lnTo>
                <a:lnTo>
                  <a:pt x="2" y="307"/>
                </a:lnTo>
                <a:lnTo>
                  <a:pt x="0" y="337"/>
                </a:lnTo>
                <a:lnTo>
                  <a:pt x="0" y="371"/>
                </a:lnTo>
                <a:lnTo>
                  <a:pt x="1" y="405"/>
                </a:lnTo>
                <a:lnTo>
                  <a:pt x="3" y="438"/>
                </a:lnTo>
                <a:lnTo>
                  <a:pt x="6" y="467"/>
                </a:lnTo>
                <a:lnTo>
                  <a:pt x="8" y="490"/>
                </a:lnTo>
                <a:lnTo>
                  <a:pt x="11" y="504"/>
                </a:lnTo>
                <a:lnTo>
                  <a:pt x="11" y="504"/>
                </a:lnTo>
                <a:lnTo>
                  <a:pt x="13" y="516"/>
                </a:lnTo>
                <a:lnTo>
                  <a:pt x="14" y="533"/>
                </a:lnTo>
                <a:lnTo>
                  <a:pt x="16" y="574"/>
                </a:lnTo>
                <a:lnTo>
                  <a:pt x="17" y="646"/>
                </a:lnTo>
                <a:lnTo>
                  <a:pt x="17" y="646"/>
                </a:lnTo>
                <a:lnTo>
                  <a:pt x="17" y="680"/>
                </a:lnTo>
                <a:lnTo>
                  <a:pt x="17" y="691"/>
                </a:lnTo>
                <a:lnTo>
                  <a:pt x="16" y="698"/>
                </a:lnTo>
                <a:lnTo>
                  <a:pt x="16" y="698"/>
                </a:lnTo>
                <a:lnTo>
                  <a:pt x="14" y="702"/>
                </a:lnTo>
                <a:lnTo>
                  <a:pt x="14" y="706"/>
                </a:lnTo>
                <a:lnTo>
                  <a:pt x="16" y="710"/>
                </a:lnTo>
                <a:lnTo>
                  <a:pt x="17" y="714"/>
                </a:lnTo>
                <a:lnTo>
                  <a:pt x="19" y="716"/>
                </a:lnTo>
                <a:lnTo>
                  <a:pt x="23" y="719"/>
                </a:lnTo>
                <a:lnTo>
                  <a:pt x="25" y="719"/>
                </a:lnTo>
                <a:lnTo>
                  <a:pt x="28" y="717"/>
                </a:lnTo>
                <a:lnTo>
                  <a:pt x="28" y="717"/>
                </a:lnTo>
                <a:lnTo>
                  <a:pt x="30" y="714"/>
                </a:lnTo>
                <a:lnTo>
                  <a:pt x="33" y="710"/>
                </a:lnTo>
                <a:lnTo>
                  <a:pt x="33" y="702"/>
                </a:lnTo>
                <a:lnTo>
                  <a:pt x="33" y="681"/>
                </a:lnTo>
                <a:lnTo>
                  <a:pt x="33" y="681"/>
                </a:lnTo>
                <a:lnTo>
                  <a:pt x="31" y="662"/>
                </a:lnTo>
                <a:lnTo>
                  <a:pt x="30" y="651"/>
                </a:lnTo>
                <a:lnTo>
                  <a:pt x="30" y="640"/>
                </a:lnTo>
                <a:lnTo>
                  <a:pt x="30" y="640"/>
                </a:lnTo>
                <a:lnTo>
                  <a:pt x="34" y="573"/>
                </a:lnTo>
                <a:lnTo>
                  <a:pt x="43" y="595"/>
                </a:lnTo>
                <a:lnTo>
                  <a:pt x="43" y="595"/>
                </a:lnTo>
                <a:lnTo>
                  <a:pt x="47" y="629"/>
                </a:lnTo>
                <a:lnTo>
                  <a:pt x="49" y="659"/>
                </a:lnTo>
                <a:lnTo>
                  <a:pt x="51" y="690"/>
                </a:lnTo>
                <a:lnTo>
                  <a:pt x="51" y="690"/>
                </a:lnTo>
                <a:lnTo>
                  <a:pt x="49" y="715"/>
                </a:lnTo>
                <a:lnTo>
                  <a:pt x="48" y="736"/>
                </a:lnTo>
                <a:lnTo>
                  <a:pt x="48" y="754"/>
                </a:lnTo>
                <a:lnTo>
                  <a:pt x="48" y="760"/>
                </a:lnTo>
                <a:lnTo>
                  <a:pt x="48" y="766"/>
                </a:lnTo>
                <a:lnTo>
                  <a:pt x="48" y="766"/>
                </a:lnTo>
                <a:lnTo>
                  <a:pt x="52" y="782"/>
                </a:lnTo>
                <a:lnTo>
                  <a:pt x="53" y="794"/>
                </a:lnTo>
                <a:lnTo>
                  <a:pt x="53" y="794"/>
                </a:lnTo>
                <a:lnTo>
                  <a:pt x="52" y="811"/>
                </a:lnTo>
                <a:lnTo>
                  <a:pt x="52" y="819"/>
                </a:lnTo>
                <a:lnTo>
                  <a:pt x="54" y="828"/>
                </a:lnTo>
                <a:lnTo>
                  <a:pt x="54" y="828"/>
                </a:lnTo>
                <a:lnTo>
                  <a:pt x="58" y="831"/>
                </a:lnTo>
                <a:lnTo>
                  <a:pt x="63" y="832"/>
                </a:lnTo>
                <a:lnTo>
                  <a:pt x="70" y="834"/>
                </a:lnTo>
                <a:lnTo>
                  <a:pt x="80" y="834"/>
                </a:lnTo>
                <a:lnTo>
                  <a:pt x="102" y="832"/>
                </a:lnTo>
                <a:lnTo>
                  <a:pt x="125" y="831"/>
                </a:lnTo>
                <a:lnTo>
                  <a:pt x="125" y="831"/>
                </a:lnTo>
                <a:lnTo>
                  <a:pt x="145" y="830"/>
                </a:lnTo>
                <a:lnTo>
                  <a:pt x="152" y="829"/>
                </a:lnTo>
                <a:lnTo>
                  <a:pt x="160" y="828"/>
                </a:lnTo>
                <a:lnTo>
                  <a:pt x="166" y="825"/>
                </a:lnTo>
                <a:lnTo>
                  <a:pt x="169" y="822"/>
                </a:lnTo>
                <a:lnTo>
                  <a:pt x="172" y="818"/>
                </a:lnTo>
                <a:lnTo>
                  <a:pt x="173" y="813"/>
                </a:lnTo>
                <a:lnTo>
                  <a:pt x="173" y="813"/>
                </a:lnTo>
                <a:lnTo>
                  <a:pt x="173" y="802"/>
                </a:lnTo>
                <a:lnTo>
                  <a:pt x="171" y="792"/>
                </a:lnTo>
                <a:lnTo>
                  <a:pt x="167" y="782"/>
                </a:lnTo>
                <a:lnTo>
                  <a:pt x="160" y="772"/>
                </a:lnTo>
                <a:lnTo>
                  <a:pt x="160" y="772"/>
                </a:lnTo>
                <a:lnTo>
                  <a:pt x="150" y="757"/>
                </a:lnTo>
                <a:lnTo>
                  <a:pt x="139" y="739"/>
                </a:lnTo>
                <a:lnTo>
                  <a:pt x="131" y="720"/>
                </a:lnTo>
                <a:lnTo>
                  <a:pt x="128" y="711"/>
                </a:lnTo>
                <a:lnTo>
                  <a:pt x="126" y="704"/>
                </a:lnTo>
                <a:lnTo>
                  <a:pt x="126" y="704"/>
                </a:lnTo>
                <a:lnTo>
                  <a:pt x="125" y="679"/>
                </a:lnTo>
                <a:lnTo>
                  <a:pt x="123" y="642"/>
                </a:lnTo>
                <a:lnTo>
                  <a:pt x="123" y="608"/>
                </a:lnTo>
                <a:lnTo>
                  <a:pt x="125" y="591"/>
                </a:lnTo>
                <a:lnTo>
                  <a:pt x="125" y="591"/>
                </a:lnTo>
                <a:lnTo>
                  <a:pt x="145" y="554"/>
                </a:lnTo>
                <a:lnTo>
                  <a:pt x="161" y="530"/>
                </a:lnTo>
                <a:lnTo>
                  <a:pt x="167" y="521"/>
                </a:lnTo>
                <a:lnTo>
                  <a:pt x="171" y="518"/>
                </a:lnTo>
                <a:lnTo>
                  <a:pt x="171" y="518"/>
                </a:lnTo>
                <a:lnTo>
                  <a:pt x="179" y="515"/>
                </a:lnTo>
                <a:lnTo>
                  <a:pt x="191" y="513"/>
                </a:lnTo>
                <a:lnTo>
                  <a:pt x="207" y="511"/>
                </a:lnTo>
                <a:lnTo>
                  <a:pt x="207" y="511"/>
                </a:lnTo>
                <a:lnTo>
                  <a:pt x="218" y="528"/>
                </a:lnTo>
                <a:lnTo>
                  <a:pt x="229" y="543"/>
                </a:lnTo>
                <a:lnTo>
                  <a:pt x="241" y="559"/>
                </a:lnTo>
                <a:lnTo>
                  <a:pt x="241" y="559"/>
                </a:lnTo>
                <a:lnTo>
                  <a:pt x="252" y="571"/>
                </a:lnTo>
                <a:lnTo>
                  <a:pt x="258" y="579"/>
                </a:lnTo>
                <a:lnTo>
                  <a:pt x="263" y="588"/>
                </a:lnTo>
                <a:lnTo>
                  <a:pt x="263" y="588"/>
                </a:lnTo>
                <a:lnTo>
                  <a:pt x="264" y="600"/>
                </a:lnTo>
                <a:lnTo>
                  <a:pt x="264" y="628"/>
                </a:lnTo>
                <a:lnTo>
                  <a:pt x="263" y="646"/>
                </a:lnTo>
                <a:lnTo>
                  <a:pt x="261" y="663"/>
                </a:lnTo>
                <a:lnTo>
                  <a:pt x="259" y="680"/>
                </a:lnTo>
                <a:lnTo>
                  <a:pt x="255" y="694"/>
                </a:lnTo>
                <a:lnTo>
                  <a:pt x="255" y="694"/>
                </a:lnTo>
                <a:lnTo>
                  <a:pt x="252" y="708"/>
                </a:lnTo>
                <a:lnTo>
                  <a:pt x="251" y="721"/>
                </a:lnTo>
                <a:lnTo>
                  <a:pt x="249" y="734"/>
                </a:lnTo>
                <a:lnTo>
                  <a:pt x="248" y="746"/>
                </a:lnTo>
                <a:lnTo>
                  <a:pt x="249" y="767"/>
                </a:lnTo>
                <a:lnTo>
                  <a:pt x="251" y="780"/>
                </a:lnTo>
                <a:lnTo>
                  <a:pt x="251" y="780"/>
                </a:lnTo>
                <a:lnTo>
                  <a:pt x="251" y="790"/>
                </a:lnTo>
                <a:lnTo>
                  <a:pt x="252" y="801"/>
                </a:lnTo>
                <a:lnTo>
                  <a:pt x="254" y="806"/>
                </a:lnTo>
                <a:lnTo>
                  <a:pt x="257" y="811"/>
                </a:lnTo>
                <a:lnTo>
                  <a:pt x="261" y="814"/>
                </a:lnTo>
                <a:lnTo>
                  <a:pt x="267" y="817"/>
                </a:lnTo>
                <a:lnTo>
                  <a:pt x="267" y="817"/>
                </a:lnTo>
                <a:lnTo>
                  <a:pt x="275" y="818"/>
                </a:lnTo>
                <a:lnTo>
                  <a:pt x="286" y="819"/>
                </a:lnTo>
                <a:lnTo>
                  <a:pt x="310" y="819"/>
                </a:lnTo>
                <a:lnTo>
                  <a:pt x="333" y="817"/>
                </a:lnTo>
                <a:lnTo>
                  <a:pt x="350" y="814"/>
                </a:lnTo>
                <a:lnTo>
                  <a:pt x="350" y="814"/>
                </a:lnTo>
                <a:lnTo>
                  <a:pt x="355" y="812"/>
                </a:lnTo>
                <a:lnTo>
                  <a:pt x="361" y="809"/>
                </a:lnTo>
                <a:lnTo>
                  <a:pt x="366" y="806"/>
                </a:lnTo>
                <a:lnTo>
                  <a:pt x="370" y="801"/>
                </a:lnTo>
                <a:lnTo>
                  <a:pt x="374" y="795"/>
                </a:lnTo>
                <a:lnTo>
                  <a:pt x="378" y="789"/>
                </a:lnTo>
                <a:lnTo>
                  <a:pt x="379" y="783"/>
                </a:lnTo>
                <a:lnTo>
                  <a:pt x="380" y="777"/>
                </a:lnTo>
                <a:lnTo>
                  <a:pt x="380" y="777"/>
                </a:lnTo>
                <a:lnTo>
                  <a:pt x="379" y="772"/>
                </a:lnTo>
                <a:lnTo>
                  <a:pt x="376" y="767"/>
                </a:lnTo>
                <a:lnTo>
                  <a:pt x="374" y="762"/>
                </a:lnTo>
                <a:lnTo>
                  <a:pt x="370" y="759"/>
                </a:lnTo>
                <a:lnTo>
                  <a:pt x="362" y="750"/>
                </a:lnTo>
                <a:lnTo>
                  <a:pt x="357" y="745"/>
                </a:lnTo>
                <a:lnTo>
                  <a:pt x="353" y="739"/>
                </a:lnTo>
                <a:lnTo>
                  <a:pt x="353" y="739"/>
                </a:lnTo>
                <a:lnTo>
                  <a:pt x="352" y="736"/>
                </a:lnTo>
                <a:lnTo>
                  <a:pt x="350" y="731"/>
                </a:lnTo>
                <a:lnTo>
                  <a:pt x="349" y="717"/>
                </a:lnTo>
                <a:lnTo>
                  <a:pt x="347" y="702"/>
                </a:lnTo>
                <a:lnTo>
                  <a:pt x="347" y="685"/>
                </a:lnTo>
                <a:lnTo>
                  <a:pt x="347" y="653"/>
                </a:lnTo>
                <a:lnTo>
                  <a:pt x="347" y="640"/>
                </a:lnTo>
                <a:lnTo>
                  <a:pt x="347" y="640"/>
                </a:lnTo>
                <a:lnTo>
                  <a:pt x="355" y="617"/>
                </a:lnTo>
                <a:lnTo>
                  <a:pt x="361" y="597"/>
                </a:lnTo>
                <a:lnTo>
                  <a:pt x="364" y="581"/>
                </a:lnTo>
                <a:lnTo>
                  <a:pt x="364" y="581"/>
                </a:lnTo>
                <a:lnTo>
                  <a:pt x="368" y="571"/>
                </a:lnTo>
                <a:lnTo>
                  <a:pt x="374" y="558"/>
                </a:lnTo>
                <a:lnTo>
                  <a:pt x="391" y="524"/>
                </a:lnTo>
                <a:lnTo>
                  <a:pt x="415" y="480"/>
                </a:lnTo>
                <a:lnTo>
                  <a:pt x="415" y="480"/>
                </a:lnTo>
                <a:lnTo>
                  <a:pt x="416" y="487"/>
                </a:lnTo>
                <a:lnTo>
                  <a:pt x="419" y="509"/>
                </a:lnTo>
                <a:lnTo>
                  <a:pt x="423" y="541"/>
                </a:lnTo>
                <a:lnTo>
                  <a:pt x="423" y="581"/>
                </a:lnTo>
                <a:lnTo>
                  <a:pt x="423" y="581"/>
                </a:lnTo>
                <a:lnTo>
                  <a:pt x="423" y="664"/>
                </a:lnTo>
                <a:lnTo>
                  <a:pt x="421" y="696"/>
                </a:lnTo>
                <a:lnTo>
                  <a:pt x="420" y="705"/>
                </a:lnTo>
                <a:lnTo>
                  <a:pt x="419" y="711"/>
                </a:lnTo>
                <a:lnTo>
                  <a:pt x="419" y="711"/>
                </a:lnTo>
                <a:lnTo>
                  <a:pt x="415" y="717"/>
                </a:lnTo>
                <a:lnTo>
                  <a:pt x="412" y="722"/>
                </a:lnTo>
                <a:lnTo>
                  <a:pt x="408" y="730"/>
                </a:lnTo>
                <a:lnTo>
                  <a:pt x="407" y="734"/>
                </a:lnTo>
                <a:lnTo>
                  <a:pt x="406" y="739"/>
                </a:lnTo>
                <a:lnTo>
                  <a:pt x="406" y="739"/>
                </a:lnTo>
                <a:lnTo>
                  <a:pt x="406" y="749"/>
                </a:lnTo>
                <a:lnTo>
                  <a:pt x="407" y="755"/>
                </a:lnTo>
                <a:lnTo>
                  <a:pt x="409" y="757"/>
                </a:lnTo>
                <a:lnTo>
                  <a:pt x="412" y="759"/>
                </a:lnTo>
                <a:lnTo>
                  <a:pt x="419" y="762"/>
                </a:lnTo>
                <a:lnTo>
                  <a:pt x="419" y="762"/>
                </a:lnTo>
                <a:lnTo>
                  <a:pt x="426" y="763"/>
                </a:lnTo>
                <a:lnTo>
                  <a:pt x="437" y="765"/>
                </a:lnTo>
                <a:lnTo>
                  <a:pt x="464" y="766"/>
                </a:lnTo>
                <a:lnTo>
                  <a:pt x="490" y="765"/>
                </a:lnTo>
                <a:lnTo>
                  <a:pt x="500" y="763"/>
                </a:lnTo>
                <a:lnTo>
                  <a:pt x="507" y="762"/>
                </a:lnTo>
                <a:lnTo>
                  <a:pt x="507" y="762"/>
                </a:lnTo>
                <a:lnTo>
                  <a:pt x="517" y="759"/>
                </a:lnTo>
                <a:lnTo>
                  <a:pt x="523" y="755"/>
                </a:lnTo>
                <a:lnTo>
                  <a:pt x="525" y="753"/>
                </a:lnTo>
                <a:lnTo>
                  <a:pt x="525" y="749"/>
                </a:lnTo>
                <a:lnTo>
                  <a:pt x="525" y="745"/>
                </a:lnTo>
                <a:lnTo>
                  <a:pt x="524" y="742"/>
                </a:lnTo>
                <a:lnTo>
                  <a:pt x="524" y="742"/>
                </a:lnTo>
                <a:lnTo>
                  <a:pt x="522" y="737"/>
                </a:lnTo>
                <a:lnTo>
                  <a:pt x="519" y="733"/>
                </a:lnTo>
                <a:lnTo>
                  <a:pt x="512" y="727"/>
                </a:lnTo>
                <a:lnTo>
                  <a:pt x="505" y="720"/>
                </a:lnTo>
                <a:lnTo>
                  <a:pt x="501" y="714"/>
                </a:lnTo>
                <a:lnTo>
                  <a:pt x="499" y="708"/>
                </a:lnTo>
                <a:lnTo>
                  <a:pt x="499" y="708"/>
                </a:lnTo>
                <a:lnTo>
                  <a:pt x="496" y="697"/>
                </a:lnTo>
                <a:lnTo>
                  <a:pt x="495" y="681"/>
                </a:lnTo>
                <a:lnTo>
                  <a:pt x="496" y="662"/>
                </a:lnTo>
                <a:lnTo>
                  <a:pt x="496" y="640"/>
                </a:lnTo>
                <a:lnTo>
                  <a:pt x="500" y="599"/>
                </a:lnTo>
                <a:lnTo>
                  <a:pt x="502" y="573"/>
                </a:lnTo>
                <a:lnTo>
                  <a:pt x="502" y="573"/>
                </a:lnTo>
                <a:lnTo>
                  <a:pt x="507" y="519"/>
                </a:lnTo>
                <a:lnTo>
                  <a:pt x="511" y="478"/>
                </a:lnTo>
                <a:lnTo>
                  <a:pt x="511" y="478"/>
                </a:lnTo>
                <a:lnTo>
                  <a:pt x="528" y="549"/>
                </a:lnTo>
                <a:lnTo>
                  <a:pt x="542" y="606"/>
                </a:lnTo>
                <a:lnTo>
                  <a:pt x="550" y="631"/>
                </a:lnTo>
                <a:lnTo>
                  <a:pt x="557" y="650"/>
                </a:lnTo>
                <a:lnTo>
                  <a:pt x="557" y="650"/>
                </a:lnTo>
                <a:lnTo>
                  <a:pt x="567" y="676"/>
                </a:lnTo>
                <a:lnTo>
                  <a:pt x="573" y="696"/>
                </a:lnTo>
                <a:lnTo>
                  <a:pt x="574" y="710"/>
                </a:lnTo>
                <a:lnTo>
                  <a:pt x="574" y="721"/>
                </a:lnTo>
                <a:lnTo>
                  <a:pt x="574" y="721"/>
                </a:lnTo>
                <a:lnTo>
                  <a:pt x="571" y="726"/>
                </a:lnTo>
                <a:lnTo>
                  <a:pt x="570" y="731"/>
                </a:lnTo>
                <a:lnTo>
                  <a:pt x="564" y="740"/>
                </a:lnTo>
                <a:lnTo>
                  <a:pt x="561" y="750"/>
                </a:lnTo>
                <a:lnTo>
                  <a:pt x="559" y="755"/>
                </a:lnTo>
                <a:lnTo>
                  <a:pt x="561" y="760"/>
                </a:lnTo>
                <a:lnTo>
                  <a:pt x="561" y="760"/>
                </a:lnTo>
                <a:lnTo>
                  <a:pt x="562" y="768"/>
                </a:lnTo>
                <a:lnTo>
                  <a:pt x="564" y="771"/>
                </a:lnTo>
                <a:lnTo>
                  <a:pt x="565" y="773"/>
                </a:lnTo>
                <a:lnTo>
                  <a:pt x="568" y="774"/>
                </a:lnTo>
                <a:lnTo>
                  <a:pt x="571" y="776"/>
                </a:lnTo>
                <a:lnTo>
                  <a:pt x="582" y="777"/>
                </a:lnTo>
                <a:lnTo>
                  <a:pt x="582" y="777"/>
                </a:lnTo>
                <a:lnTo>
                  <a:pt x="597" y="778"/>
                </a:lnTo>
                <a:lnTo>
                  <a:pt x="609" y="778"/>
                </a:lnTo>
                <a:lnTo>
                  <a:pt x="632" y="777"/>
                </a:lnTo>
                <a:lnTo>
                  <a:pt x="632" y="777"/>
                </a:lnTo>
                <a:lnTo>
                  <a:pt x="645" y="777"/>
                </a:lnTo>
                <a:lnTo>
                  <a:pt x="657" y="776"/>
                </a:lnTo>
                <a:lnTo>
                  <a:pt x="668" y="773"/>
                </a:lnTo>
                <a:lnTo>
                  <a:pt x="673" y="772"/>
                </a:lnTo>
                <a:lnTo>
                  <a:pt x="674" y="769"/>
                </a:lnTo>
                <a:lnTo>
                  <a:pt x="674" y="769"/>
                </a:lnTo>
                <a:lnTo>
                  <a:pt x="678" y="765"/>
                </a:lnTo>
                <a:lnTo>
                  <a:pt x="680" y="759"/>
                </a:lnTo>
                <a:lnTo>
                  <a:pt x="680" y="756"/>
                </a:lnTo>
                <a:lnTo>
                  <a:pt x="680" y="753"/>
                </a:lnTo>
                <a:lnTo>
                  <a:pt x="677" y="749"/>
                </a:lnTo>
                <a:lnTo>
                  <a:pt x="673" y="745"/>
                </a:lnTo>
                <a:lnTo>
                  <a:pt x="673" y="745"/>
                </a:lnTo>
                <a:lnTo>
                  <a:pt x="661" y="736"/>
                </a:lnTo>
                <a:lnTo>
                  <a:pt x="648" y="725"/>
                </a:lnTo>
                <a:lnTo>
                  <a:pt x="642" y="717"/>
                </a:lnTo>
                <a:lnTo>
                  <a:pt x="636" y="711"/>
                </a:lnTo>
                <a:lnTo>
                  <a:pt x="632" y="704"/>
                </a:lnTo>
                <a:lnTo>
                  <a:pt x="630" y="697"/>
                </a:lnTo>
                <a:lnTo>
                  <a:pt x="630" y="697"/>
                </a:lnTo>
                <a:lnTo>
                  <a:pt x="628" y="683"/>
                </a:lnTo>
                <a:lnTo>
                  <a:pt x="628" y="662"/>
                </a:lnTo>
                <a:lnTo>
                  <a:pt x="628" y="602"/>
                </a:lnTo>
                <a:lnTo>
                  <a:pt x="632" y="502"/>
                </a:lnTo>
                <a:lnTo>
                  <a:pt x="632" y="502"/>
                </a:lnTo>
                <a:lnTo>
                  <a:pt x="632" y="479"/>
                </a:lnTo>
                <a:lnTo>
                  <a:pt x="631" y="452"/>
                </a:lnTo>
                <a:lnTo>
                  <a:pt x="628" y="428"/>
                </a:lnTo>
                <a:lnTo>
                  <a:pt x="626" y="411"/>
                </a:lnTo>
                <a:lnTo>
                  <a:pt x="626" y="411"/>
                </a:lnTo>
                <a:lnTo>
                  <a:pt x="619" y="384"/>
                </a:lnTo>
                <a:lnTo>
                  <a:pt x="615" y="370"/>
                </a:lnTo>
                <a:lnTo>
                  <a:pt x="615" y="354"/>
                </a:lnTo>
                <a:lnTo>
                  <a:pt x="615" y="354"/>
                </a:lnTo>
                <a:lnTo>
                  <a:pt x="615" y="323"/>
                </a:lnTo>
                <a:lnTo>
                  <a:pt x="615" y="308"/>
                </a:lnTo>
                <a:lnTo>
                  <a:pt x="615" y="308"/>
                </a:lnTo>
                <a:lnTo>
                  <a:pt x="618" y="303"/>
                </a:lnTo>
                <a:lnTo>
                  <a:pt x="622" y="300"/>
                </a:lnTo>
                <a:lnTo>
                  <a:pt x="630" y="292"/>
                </a:lnTo>
                <a:lnTo>
                  <a:pt x="630" y="292"/>
                </a:lnTo>
                <a:lnTo>
                  <a:pt x="638" y="286"/>
                </a:lnTo>
                <a:lnTo>
                  <a:pt x="642" y="281"/>
                </a:lnTo>
                <a:lnTo>
                  <a:pt x="645" y="278"/>
                </a:lnTo>
                <a:lnTo>
                  <a:pt x="645" y="278"/>
                </a:lnTo>
                <a:lnTo>
                  <a:pt x="665" y="275"/>
                </a:lnTo>
                <a:lnTo>
                  <a:pt x="682" y="273"/>
                </a:lnTo>
                <a:lnTo>
                  <a:pt x="694" y="272"/>
                </a:lnTo>
                <a:lnTo>
                  <a:pt x="694" y="272"/>
                </a:lnTo>
                <a:lnTo>
                  <a:pt x="702" y="272"/>
                </a:lnTo>
                <a:lnTo>
                  <a:pt x="712" y="270"/>
                </a:lnTo>
                <a:lnTo>
                  <a:pt x="719" y="270"/>
                </a:lnTo>
                <a:lnTo>
                  <a:pt x="723" y="272"/>
                </a:lnTo>
                <a:lnTo>
                  <a:pt x="725" y="274"/>
                </a:lnTo>
                <a:lnTo>
                  <a:pt x="725" y="274"/>
                </a:lnTo>
                <a:lnTo>
                  <a:pt x="739" y="287"/>
                </a:lnTo>
                <a:lnTo>
                  <a:pt x="745" y="292"/>
                </a:lnTo>
                <a:lnTo>
                  <a:pt x="747" y="293"/>
                </a:lnTo>
                <a:lnTo>
                  <a:pt x="748" y="292"/>
                </a:lnTo>
                <a:lnTo>
                  <a:pt x="748" y="292"/>
                </a:lnTo>
                <a:lnTo>
                  <a:pt x="751" y="287"/>
                </a:lnTo>
                <a:lnTo>
                  <a:pt x="753" y="280"/>
                </a:lnTo>
                <a:lnTo>
                  <a:pt x="754" y="270"/>
                </a:lnTo>
                <a:lnTo>
                  <a:pt x="754" y="263"/>
                </a:lnTo>
                <a:lnTo>
                  <a:pt x="754" y="263"/>
                </a:lnTo>
                <a:lnTo>
                  <a:pt x="752" y="258"/>
                </a:lnTo>
                <a:lnTo>
                  <a:pt x="750" y="254"/>
                </a:lnTo>
                <a:lnTo>
                  <a:pt x="742" y="245"/>
                </a:lnTo>
                <a:lnTo>
                  <a:pt x="731" y="234"/>
                </a:lnTo>
                <a:lnTo>
                  <a:pt x="734" y="217"/>
                </a:lnTo>
                <a:lnTo>
                  <a:pt x="734" y="217"/>
                </a:lnTo>
                <a:lnTo>
                  <a:pt x="748" y="228"/>
                </a:lnTo>
                <a:lnTo>
                  <a:pt x="762" y="237"/>
                </a:lnTo>
                <a:lnTo>
                  <a:pt x="776" y="244"/>
                </a:lnTo>
                <a:lnTo>
                  <a:pt x="776" y="244"/>
                </a:lnTo>
                <a:lnTo>
                  <a:pt x="790" y="249"/>
                </a:lnTo>
                <a:lnTo>
                  <a:pt x="800" y="250"/>
                </a:lnTo>
                <a:lnTo>
                  <a:pt x="811" y="251"/>
                </a:lnTo>
                <a:lnTo>
                  <a:pt x="822" y="250"/>
                </a:lnTo>
                <a:lnTo>
                  <a:pt x="822" y="250"/>
                </a:lnTo>
                <a:lnTo>
                  <a:pt x="827" y="247"/>
                </a:lnTo>
                <a:lnTo>
                  <a:pt x="831" y="246"/>
                </a:lnTo>
                <a:lnTo>
                  <a:pt x="838" y="241"/>
                </a:lnTo>
                <a:lnTo>
                  <a:pt x="843" y="238"/>
                </a:lnTo>
                <a:lnTo>
                  <a:pt x="845" y="237"/>
                </a:lnTo>
                <a:lnTo>
                  <a:pt x="846" y="237"/>
                </a:lnTo>
                <a:lnTo>
                  <a:pt x="846" y="237"/>
                </a:lnTo>
                <a:lnTo>
                  <a:pt x="855" y="238"/>
                </a:lnTo>
                <a:lnTo>
                  <a:pt x="872" y="238"/>
                </a:lnTo>
                <a:lnTo>
                  <a:pt x="882" y="237"/>
                </a:lnTo>
                <a:lnTo>
                  <a:pt x="892" y="235"/>
                </a:lnTo>
                <a:lnTo>
                  <a:pt x="903" y="233"/>
                </a:lnTo>
                <a:lnTo>
                  <a:pt x="912" y="229"/>
                </a:lnTo>
                <a:lnTo>
                  <a:pt x="912" y="229"/>
                </a:lnTo>
                <a:lnTo>
                  <a:pt x="926" y="221"/>
                </a:lnTo>
                <a:lnTo>
                  <a:pt x="935" y="212"/>
                </a:lnTo>
                <a:lnTo>
                  <a:pt x="941" y="205"/>
                </a:lnTo>
                <a:lnTo>
                  <a:pt x="943" y="199"/>
                </a:lnTo>
                <a:lnTo>
                  <a:pt x="943" y="199"/>
                </a:lnTo>
                <a:lnTo>
                  <a:pt x="947" y="192"/>
                </a:lnTo>
                <a:lnTo>
                  <a:pt x="948" y="189"/>
                </a:lnTo>
                <a:lnTo>
                  <a:pt x="948" y="189"/>
                </a:lnTo>
                <a:lnTo>
                  <a:pt x="958" y="182"/>
                </a:lnTo>
                <a:lnTo>
                  <a:pt x="969" y="175"/>
                </a:lnTo>
                <a:lnTo>
                  <a:pt x="977" y="165"/>
                </a:lnTo>
                <a:lnTo>
                  <a:pt x="977" y="165"/>
                </a:lnTo>
                <a:lnTo>
                  <a:pt x="985" y="157"/>
                </a:lnTo>
                <a:lnTo>
                  <a:pt x="988" y="149"/>
                </a:lnTo>
                <a:lnTo>
                  <a:pt x="988" y="147"/>
                </a:lnTo>
                <a:lnTo>
                  <a:pt x="987" y="145"/>
                </a:lnTo>
                <a:lnTo>
                  <a:pt x="986" y="142"/>
                </a:lnTo>
                <a:lnTo>
                  <a:pt x="983" y="141"/>
                </a:lnTo>
                <a:lnTo>
                  <a:pt x="983" y="141"/>
                </a:lnTo>
                <a:lnTo>
                  <a:pt x="980" y="138"/>
                </a:lnTo>
                <a:lnTo>
                  <a:pt x="977" y="135"/>
                </a:lnTo>
                <a:lnTo>
                  <a:pt x="974" y="132"/>
                </a:lnTo>
                <a:lnTo>
                  <a:pt x="969" y="131"/>
                </a:lnTo>
                <a:lnTo>
                  <a:pt x="969" y="131"/>
                </a:lnTo>
                <a:lnTo>
                  <a:pt x="964" y="132"/>
                </a:lnTo>
                <a:lnTo>
                  <a:pt x="959" y="135"/>
                </a:lnTo>
                <a:lnTo>
                  <a:pt x="949" y="141"/>
                </a:lnTo>
                <a:lnTo>
                  <a:pt x="936" y="148"/>
                </a:lnTo>
                <a:lnTo>
                  <a:pt x="928" y="153"/>
                </a:lnTo>
                <a:lnTo>
                  <a:pt x="919" y="155"/>
                </a:lnTo>
                <a:lnTo>
                  <a:pt x="919" y="155"/>
                </a:lnTo>
                <a:lnTo>
                  <a:pt x="903" y="163"/>
                </a:lnTo>
                <a:lnTo>
                  <a:pt x="889" y="169"/>
                </a:lnTo>
                <a:lnTo>
                  <a:pt x="882" y="171"/>
                </a:lnTo>
                <a:lnTo>
                  <a:pt x="874" y="172"/>
                </a:lnTo>
                <a:lnTo>
                  <a:pt x="866" y="172"/>
                </a:lnTo>
                <a:lnTo>
                  <a:pt x="855" y="171"/>
                </a:lnTo>
                <a:lnTo>
                  <a:pt x="855" y="171"/>
                </a:lnTo>
                <a:lnTo>
                  <a:pt x="844" y="168"/>
                </a:lnTo>
                <a:lnTo>
                  <a:pt x="832" y="161"/>
                </a:lnTo>
                <a:lnTo>
                  <a:pt x="820" y="155"/>
                </a:lnTo>
                <a:lnTo>
                  <a:pt x="808" y="148"/>
                </a:lnTo>
                <a:lnTo>
                  <a:pt x="788" y="135"/>
                </a:lnTo>
                <a:lnTo>
                  <a:pt x="781" y="129"/>
                </a:lnTo>
                <a:lnTo>
                  <a:pt x="776" y="124"/>
                </a:lnTo>
                <a:lnTo>
                  <a:pt x="776" y="124"/>
                </a:lnTo>
                <a:lnTo>
                  <a:pt x="769" y="114"/>
                </a:lnTo>
                <a:lnTo>
                  <a:pt x="763" y="103"/>
                </a:lnTo>
                <a:lnTo>
                  <a:pt x="763" y="103"/>
                </a:lnTo>
                <a:lnTo>
                  <a:pt x="758" y="90"/>
                </a:lnTo>
                <a:lnTo>
                  <a:pt x="753" y="83"/>
                </a:lnTo>
                <a:lnTo>
                  <a:pt x="750" y="80"/>
                </a:lnTo>
                <a:lnTo>
                  <a:pt x="746" y="78"/>
                </a:lnTo>
                <a:lnTo>
                  <a:pt x="746" y="78"/>
                </a:lnTo>
                <a:lnTo>
                  <a:pt x="740" y="73"/>
                </a:lnTo>
                <a:lnTo>
                  <a:pt x="734" y="68"/>
                </a:lnTo>
                <a:lnTo>
                  <a:pt x="727" y="62"/>
                </a:lnTo>
                <a:lnTo>
                  <a:pt x="717" y="55"/>
                </a:lnTo>
                <a:lnTo>
                  <a:pt x="717" y="55"/>
                </a:lnTo>
                <a:lnTo>
                  <a:pt x="684" y="32"/>
                </a:lnTo>
                <a:lnTo>
                  <a:pt x="666" y="20"/>
                </a:lnTo>
                <a:lnTo>
                  <a:pt x="650" y="10"/>
                </a:lnTo>
                <a:lnTo>
                  <a:pt x="650" y="10"/>
                </a:lnTo>
                <a:lnTo>
                  <a:pt x="638" y="4"/>
                </a:lnTo>
                <a:lnTo>
                  <a:pt x="630" y="0"/>
                </a:lnTo>
                <a:lnTo>
                  <a:pt x="622" y="0"/>
                </a:lnTo>
                <a:lnTo>
                  <a:pt x="613" y="3"/>
                </a:lnTo>
                <a:lnTo>
                  <a:pt x="613" y="3"/>
                </a:lnTo>
                <a:lnTo>
                  <a:pt x="603" y="8"/>
                </a:lnTo>
                <a:lnTo>
                  <a:pt x="593" y="14"/>
                </a:lnTo>
                <a:lnTo>
                  <a:pt x="584" y="20"/>
                </a:lnTo>
                <a:lnTo>
                  <a:pt x="574" y="25"/>
                </a:lnTo>
                <a:lnTo>
                  <a:pt x="574" y="25"/>
                </a:lnTo>
                <a:lnTo>
                  <a:pt x="557" y="31"/>
                </a:lnTo>
                <a:lnTo>
                  <a:pt x="551" y="33"/>
                </a:lnTo>
                <a:lnTo>
                  <a:pt x="551" y="33"/>
                </a:lnTo>
                <a:close/>
                <a:moveTo>
                  <a:pt x="831" y="229"/>
                </a:moveTo>
                <a:lnTo>
                  <a:pt x="831" y="229"/>
                </a:lnTo>
                <a:lnTo>
                  <a:pt x="825" y="231"/>
                </a:lnTo>
                <a:lnTo>
                  <a:pt x="817" y="231"/>
                </a:lnTo>
                <a:lnTo>
                  <a:pt x="806" y="231"/>
                </a:lnTo>
                <a:lnTo>
                  <a:pt x="806" y="231"/>
                </a:lnTo>
                <a:lnTo>
                  <a:pt x="796" y="229"/>
                </a:lnTo>
                <a:lnTo>
                  <a:pt x="788" y="227"/>
                </a:lnTo>
                <a:lnTo>
                  <a:pt x="782" y="223"/>
                </a:lnTo>
                <a:lnTo>
                  <a:pt x="814" y="223"/>
                </a:lnTo>
                <a:lnTo>
                  <a:pt x="831" y="22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3" name="Freeform 13">
            <a:extLst>
              <a:ext uri="{FF2B5EF4-FFF2-40B4-BE49-F238E27FC236}">
                <a16:creationId xmlns:a16="http://schemas.microsoft.com/office/drawing/2014/main" id="{BFAF200B-9B70-4665-B720-DBB0BA5D6C60}"/>
              </a:ext>
            </a:extLst>
          </p:cNvPr>
          <p:cNvSpPr>
            <a:spLocks noEditPoints="1"/>
          </p:cNvSpPr>
          <p:nvPr/>
        </p:nvSpPr>
        <p:spPr bwMode="auto">
          <a:xfrm>
            <a:off x="6120521" y="1143324"/>
            <a:ext cx="1556852" cy="1121191"/>
          </a:xfrm>
          <a:custGeom>
            <a:avLst/>
            <a:gdLst>
              <a:gd name="T0" fmla="*/ 29 w 729"/>
              <a:gd name="T1" fmla="*/ 188 h 525"/>
              <a:gd name="T2" fmla="*/ 18 w 729"/>
              <a:gd name="T3" fmla="*/ 279 h 525"/>
              <a:gd name="T4" fmla="*/ 22 w 729"/>
              <a:gd name="T5" fmla="*/ 393 h 525"/>
              <a:gd name="T6" fmla="*/ 1 w 729"/>
              <a:gd name="T7" fmla="*/ 490 h 525"/>
              <a:gd name="T8" fmla="*/ 30 w 729"/>
              <a:gd name="T9" fmla="*/ 524 h 525"/>
              <a:gd name="T10" fmla="*/ 65 w 729"/>
              <a:gd name="T11" fmla="*/ 513 h 525"/>
              <a:gd name="T12" fmla="*/ 57 w 729"/>
              <a:gd name="T13" fmla="*/ 508 h 525"/>
              <a:gd name="T14" fmla="*/ 51 w 729"/>
              <a:gd name="T15" fmla="*/ 496 h 525"/>
              <a:gd name="T16" fmla="*/ 39 w 729"/>
              <a:gd name="T17" fmla="*/ 502 h 525"/>
              <a:gd name="T18" fmla="*/ 28 w 729"/>
              <a:gd name="T19" fmla="*/ 479 h 525"/>
              <a:gd name="T20" fmla="*/ 68 w 729"/>
              <a:gd name="T21" fmla="*/ 386 h 525"/>
              <a:gd name="T22" fmla="*/ 89 w 729"/>
              <a:gd name="T23" fmla="*/ 308 h 525"/>
              <a:gd name="T24" fmla="*/ 109 w 729"/>
              <a:gd name="T25" fmla="*/ 279 h 525"/>
              <a:gd name="T26" fmla="*/ 135 w 729"/>
              <a:gd name="T27" fmla="*/ 277 h 525"/>
              <a:gd name="T28" fmla="*/ 168 w 729"/>
              <a:gd name="T29" fmla="*/ 258 h 525"/>
              <a:gd name="T30" fmla="*/ 180 w 729"/>
              <a:gd name="T31" fmla="*/ 270 h 525"/>
              <a:gd name="T32" fmla="*/ 198 w 729"/>
              <a:gd name="T33" fmla="*/ 264 h 525"/>
              <a:gd name="T34" fmla="*/ 211 w 729"/>
              <a:gd name="T35" fmla="*/ 325 h 525"/>
              <a:gd name="T36" fmla="*/ 225 w 729"/>
              <a:gd name="T37" fmla="*/ 416 h 525"/>
              <a:gd name="T38" fmla="*/ 240 w 729"/>
              <a:gd name="T39" fmla="*/ 475 h 525"/>
              <a:gd name="T40" fmla="*/ 223 w 729"/>
              <a:gd name="T41" fmla="*/ 505 h 525"/>
              <a:gd name="T42" fmla="*/ 230 w 729"/>
              <a:gd name="T43" fmla="*/ 524 h 525"/>
              <a:gd name="T44" fmla="*/ 303 w 729"/>
              <a:gd name="T45" fmla="*/ 518 h 525"/>
              <a:gd name="T46" fmla="*/ 294 w 729"/>
              <a:gd name="T47" fmla="*/ 479 h 525"/>
              <a:gd name="T48" fmla="*/ 297 w 729"/>
              <a:gd name="T49" fmla="*/ 456 h 525"/>
              <a:gd name="T50" fmla="*/ 335 w 729"/>
              <a:gd name="T51" fmla="*/ 482 h 525"/>
              <a:gd name="T52" fmla="*/ 364 w 729"/>
              <a:gd name="T53" fmla="*/ 513 h 525"/>
              <a:gd name="T54" fmla="*/ 396 w 729"/>
              <a:gd name="T55" fmla="*/ 482 h 525"/>
              <a:gd name="T56" fmla="*/ 401 w 729"/>
              <a:gd name="T57" fmla="*/ 442 h 525"/>
              <a:gd name="T58" fmla="*/ 362 w 729"/>
              <a:gd name="T59" fmla="*/ 436 h 525"/>
              <a:gd name="T60" fmla="*/ 355 w 729"/>
              <a:gd name="T61" fmla="*/ 411 h 525"/>
              <a:gd name="T62" fmla="*/ 404 w 729"/>
              <a:gd name="T63" fmla="*/ 344 h 525"/>
              <a:gd name="T64" fmla="*/ 490 w 729"/>
              <a:gd name="T65" fmla="*/ 339 h 525"/>
              <a:gd name="T66" fmla="*/ 534 w 729"/>
              <a:gd name="T67" fmla="*/ 343 h 525"/>
              <a:gd name="T68" fmla="*/ 545 w 729"/>
              <a:gd name="T69" fmla="*/ 404 h 525"/>
              <a:gd name="T70" fmla="*/ 535 w 729"/>
              <a:gd name="T71" fmla="*/ 469 h 525"/>
              <a:gd name="T72" fmla="*/ 517 w 729"/>
              <a:gd name="T73" fmla="*/ 499 h 525"/>
              <a:gd name="T74" fmla="*/ 539 w 729"/>
              <a:gd name="T75" fmla="*/ 514 h 525"/>
              <a:gd name="T76" fmla="*/ 593 w 729"/>
              <a:gd name="T77" fmla="*/ 509 h 525"/>
              <a:gd name="T78" fmla="*/ 607 w 729"/>
              <a:gd name="T79" fmla="*/ 481 h 525"/>
              <a:gd name="T80" fmla="*/ 603 w 729"/>
              <a:gd name="T81" fmla="*/ 383 h 525"/>
              <a:gd name="T82" fmla="*/ 627 w 729"/>
              <a:gd name="T83" fmla="*/ 352 h 525"/>
              <a:gd name="T84" fmla="*/ 642 w 729"/>
              <a:gd name="T85" fmla="*/ 407 h 525"/>
              <a:gd name="T86" fmla="*/ 650 w 729"/>
              <a:gd name="T87" fmla="*/ 461 h 525"/>
              <a:gd name="T88" fmla="*/ 643 w 729"/>
              <a:gd name="T89" fmla="*/ 495 h 525"/>
              <a:gd name="T90" fmla="*/ 699 w 729"/>
              <a:gd name="T91" fmla="*/ 499 h 525"/>
              <a:gd name="T92" fmla="*/ 727 w 729"/>
              <a:gd name="T93" fmla="*/ 484 h 525"/>
              <a:gd name="T94" fmla="*/ 718 w 729"/>
              <a:gd name="T95" fmla="*/ 447 h 525"/>
              <a:gd name="T96" fmla="*/ 707 w 729"/>
              <a:gd name="T97" fmla="*/ 360 h 525"/>
              <a:gd name="T98" fmla="*/ 712 w 729"/>
              <a:gd name="T99" fmla="*/ 243 h 525"/>
              <a:gd name="T100" fmla="*/ 713 w 729"/>
              <a:gd name="T101" fmla="*/ 161 h 525"/>
              <a:gd name="T102" fmla="*/ 673 w 729"/>
              <a:gd name="T103" fmla="*/ 80 h 525"/>
              <a:gd name="T104" fmla="*/ 552 w 729"/>
              <a:gd name="T105" fmla="*/ 14 h 525"/>
              <a:gd name="T106" fmla="*/ 421 w 729"/>
              <a:gd name="T107" fmla="*/ 0 h 525"/>
              <a:gd name="T108" fmla="*/ 249 w 729"/>
              <a:gd name="T109" fmla="*/ 27 h 525"/>
              <a:gd name="T110" fmla="*/ 133 w 729"/>
              <a:gd name="T111" fmla="*/ 32 h 525"/>
              <a:gd name="T112" fmla="*/ 77 w 729"/>
              <a:gd name="T113" fmla="*/ 55 h 525"/>
              <a:gd name="T114" fmla="*/ 53 w 729"/>
              <a:gd name="T115" fmla="*/ 130 h 525"/>
              <a:gd name="T116" fmla="*/ 695 w 729"/>
              <a:gd name="T117" fmla="*/ 329 h 525"/>
              <a:gd name="T118" fmla="*/ 695 w 729"/>
              <a:gd name="T119" fmla="*/ 386 h 525"/>
              <a:gd name="T120" fmla="*/ 691 w 729"/>
              <a:gd name="T121" fmla="*/ 349 h 5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29" h="525">
                <a:moveTo>
                  <a:pt x="51" y="141"/>
                </a:moveTo>
                <a:lnTo>
                  <a:pt x="51" y="141"/>
                </a:lnTo>
                <a:lnTo>
                  <a:pt x="47" y="146"/>
                </a:lnTo>
                <a:lnTo>
                  <a:pt x="40" y="158"/>
                </a:lnTo>
                <a:lnTo>
                  <a:pt x="36" y="168"/>
                </a:lnTo>
                <a:lnTo>
                  <a:pt x="33" y="177"/>
                </a:lnTo>
                <a:lnTo>
                  <a:pt x="29" y="188"/>
                </a:lnTo>
                <a:lnTo>
                  <a:pt x="26" y="201"/>
                </a:lnTo>
                <a:lnTo>
                  <a:pt x="26" y="201"/>
                </a:lnTo>
                <a:lnTo>
                  <a:pt x="23" y="223"/>
                </a:lnTo>
                <a:lnTo>
                  <a:pt x="20" y="241"/>
                </a:lnTo>
                <a:lnTo>
                  <a:pt x="18" y="258"/>
                </a:lnTo>
                <a:lnTo>
                  <a:pt x="18" y="279"/>
                </a:lnTo>
                <a:lnTo>
                  <a:pt x="18" y="279"/>
                </a:lnTo>
                <a:lnTo>
                  <a:pt x="20" y="304"/>
                </a:lnTo>
                <a:lnTo>
                  <a:pt x="24" y="331"/>
                </a:lnTo>
                <a:lnTo>
                  <a:pt x="25" y="359"/>
                </a:lnTo>
                <a:lnTo>
                  <a:pt x="25" y="371"/>
                </a:lnTo>
                <a:lnTo>
                  <a:pt x="24" y="382"/>
                </a:lnTo>
                <a:lnTo>
                  <a:pt x="24" y="382"/>
                </a:lnTo>
                <a:lnTo>
                  <a:pt x="22" y="393"/>
                </a:lnTo>
                <a:lnTo>
                  <a:pt x="18" y="406"/>
                </a:lnTo>
                <a:lnTo>
                  <a:pt x="10" y="434"/>
                </a:lnTo>
                <a:lnTo>
                  <a:pt x="2" y="461"/>
                </a:lnTo>
                <a:lnTo>
                  <a:pt x="0" y="473"/>
                </a:lnTo>
                <a:lnTo>
                  <a:pt x="0" y="481"/>
                </a:lnTo>
                <a:lnTo>
                  <a:pt x="0" y="481"/>
                </a:lnTo>
                <a:lnTo>
                  <a:pt x="1" y="490"/>
                </a:lnTo>
                <a:lnTo>
                  <a:pt x="2" y="497"/>
                </a:lnTo>
                <a:lnTo>
                  <a:pt x="6" y="504"/>
                </a:lnTo>
                <a:lnTo>
                  <a:pt x="8" y="510"/>
                </a:lnTo>
                <a:lnTo>
                  <a:pt x="13" y="515"/>
                </a:lnTo>
                <a:lnTo>
                  <a:pt x="18" y="519"/>
                </a:lnTo>
                <a:lnTo>
                  <a:pt x="24" y="522"/>
                </a:lnTo>
                <a:lnTo>
                  <a:pt x="30" y="524"/>
                </a:lnTo>
                <a:lnTo>
                  <a:pt x="30" y="524"/>
                </a:lnTo>
                <a:lnTo>
                  <a:pt x="37" y="524"/>
                </a:lnTo>
                <a:lnTo>
                  <a:pt x="43" y="524"/>
                </a:lnTo>
                <a:lnTo>
                  <a:pt x="54" y="520"/>
                </a:lnTo>
                <a:lnTo>
                  <a:pt x="62" y="516"/>
                </a:lnTo>
                <a:lnTo>
                  <a:pt x="65" y="513"/>
                </a:lnTo>
                <a:lnTo>
                  <a:pt x="65" y="513"/>
                </a:lnTo>
                <a:lnTo>
                  <a:pt x="69" y="509"/>
                </a:lnTo>
                <a:lnTo>
                  <a:pt x="69" y="508"/>
                </a:lnTo>
                <a:lnTo>
                  <a:pt x="68" y="508"/>
                </a:lnTo>
                <a:lnTo>
                  <a:pt x="68" y="508"/>
                </a:lnTo>
                <a:lnTo>
                  <a:pt x="60" y="508"/>
                </a:lnTo>
                <a:lnTo>
                  <a:pt x="58" y="508"/>
                </a:lnTo>
                <a:lnTo>
                  <a:pt x="57" y="508"/>
                </a:lnTo>
                <a:lnTo>
                  <a:pt x="57" y="507"/>
                </a:lnTo>
                <a:lnTo>
                  <a:pt x="57" y="507"/>
                </a:lnTo>
                <a:lnTo>
                  <a:pt x="58" y="501"/>
                </a:lnTo>
                <a:lnTo>
                  <a:pt x="57" y="498"/>
                </a:lnTo>
                <a:lnTo>
                  <a:pt x="56" y="497"/>
                </a:lnTo>
                <a:lnTo>
                  <a:pt x="56" y="497"/>
                </a:lnTo>
                <a:lnTo>
                  <a:pt x="51" y="496"/>
                </a:lnTo>
                <a:lnTo>
                  <a:pt x="47" y="497"/>
                </a:lnTo>
                <a:lnTo>
                  <a:pt x="47" y="497"/>
                </a:lnTo>
                <a:lnTo>
                  <a:pt x="46" y="498"/>
                </a:lnTo>
                <a:lnTo>
                  <a:pt x="45" y="501"/>
                </a:lnTo>
                <a:lnTo>
                  <a:pt x="42" y="501"/>
                </a:lnTo>
                <a:lnTo>
                  <a:pt x="42" y="501"/>
                </a:lnTo>
                <a:lnTo>
                  <a:pt x="39" y="502"/>
                </a:lnTo>
                <a:lnTo>
                  <a:pt x="34" y="499"/>
                </a:lnTo>
                <a:lnTo>
                  <a:pt x="31" y="498"/>
                </a:lnTo>
                <a:lnTo>
                  <a:pt x="29" y="495"/>
                </a:lnTo>
                <a:lnTo>
                  <a:pt x="28" y="491"/>
                </a:lnTo>
                <a:lnTo>
                  <a:pt x="26" y="485"/>
                </a:lnTo>
                <a:lnTo>
                  <a:pt x="26" y="485"/>
                </a:lnTo>
                <a:lnTo>
                  <a:pt x="28" y="479"/>
                </a:lnTo>
                <a:lnTo>
                  <a:pt x="30" y="473"/>
                </a:lnTo>
                <a:lnTo>
                  <a:pt x="36" y="459"/>
                </a:lnTo>
                <a:lnTo>
                  <a:pt x="45" y="445"/>
                </a:lnTo>
                <a:lnTo>
                  <a:pt x="52" y="429"/>
                </a:lnTo>
                <a:lnTo>
                  <a:pt x="52" y="429"/>
                </a:lnTo>
                <a:lnTo>
                  <a:pt x="59" y="410"/>
                </a:lnTo>
                <a:lnTo>
                  <a:pt x="68" y="386"/>
                </a:lnTo>
                <a:lnTo>
                  <a:pt x="74" y="363"/>
                </a:lnTo>
                <a:lnTo>
                  <a:pt x="79" y="346"/>
                </a:lnTo>
                <a:lnTo>
                  <a:pt x="79" y="346"/>
                </a:lnTo>
                <a:lnTo>
                  <a:pt x="86" y="304"/>
                </a:lnTo>
                <a:lnTo>
                  <a:pt x="86" y="304"/>
                </a:lnTo>
                <a:lnTo>
                  <a:pt x="88" y="307"/>
                </a:lnTo>
                <a:lnTo>
                  <a:pt x="89" y="308"/>
                </a:lnTo>
                <a:lnTo>
                  <a:pt x="92" y="309"/>
                </a:lnTo>
                <a:lnTo>
                  <a:pt x="92" y="309"/>
                </a:lnTo>
                <a:lnTo>
                  <a:pt x="94" y="308"/>
                </a:lnTo>
                <a:lnTo>
                  <a:pt x="97" y="304"/>
                </a:lnTo>
                <a:lnTo>
                  <a:pt x="102" y="292"/>
                </a:lnTo>
                <a:lnTo>
                  <a:pt x="102" y="292"/>
                </a:lnTo>
                <a:lnTo>
                  <a:pt x="109" y="279"/>
                </a:lnTo>
                <a:lnTo>
                  <a:pt x="114" y="274"/>
                </a:lnTo>
                <a:lnTo>
                  <a:pt x="116" y="273"/>
                </a:lnTo>
                <a:lnTo>
                  <a:pt x="116" y="273"/>
                </a:lnTo>
                <a:lnTo>
                  <a:pt x="122" y="274"/>
                </a:lnTo>
                <a:lnTo>
                  <a:pt x="128" y="275"/>
                </a:lnTo>
                <a:lnTo>
                  <a:pt x="135" y="277"/>
                </a:lnTo>
                <a:lnTo>
                  <a:pt x="135" y="277"/>
                </a:lnTo>
                <a:lnTo>
                  <a:pt x="140" y="277"/>
                </a:lnTo>
                <a:lnTo>
                  <a:pt x="144" y="275"/>
                </a:lnTo>
                <a:lnTo>
                  <a:pt x="150" y="272"/>
                </a:lnTo>
                <a:lnTo>
                  <a:pt x="156" y="267"/>
                </a:lnTo>
                <a:lnTo>
                  <a:pt x="162" y="262"/>
                </a:lnTo>
                <a:lnTo>
                  <a:pt x="162" y="262"/>
                </a:lnTo>
                <a:lnTo>
                  <a:pt x="168" y="258"/>
                </a:lnTo>
                <a:lnTo>
                  <a:pt x="172" y="257"/>
                </a:lnTo>
                <a:lnTo>
                  <a:pt x="174" y="258"/>
                </a:lnTo>
                <a:lnTo>
                  <a:pt x="174" y="258"/>
                </a:lnTo>
                <a:lnTo>
                  <a:pt x="175" y="264"/>
                </a:lnTo>
                <a:lnTo>
                  <a:pt x="177" y="268"/>
                </a:lnTo>
                <a:lnTo>
                  <a:pt x="178" y="269"/>
                </a:lnTo>
                <a:lnTo>
                  <a:pt x="180" y="270"/>
                </a:lnTo>
                <a:lnTo>
                  <a:pt x="180" y="270"/>
                </a:lnTo>
                <a:lnTo>
                  <a:pt x="181" y="269"/>
                </a:lnTo>
                <a:lnTo>
                  <a:pt x="184" y="268"/>
                </a:lnTo>
                <a:lnTo>
                  <a:pt x="186" y="263"/>
                </a:lnTo>
                <a:lnTo>
                  <a:pt x="189" y="257"/>
                </a:lnTo>
                <a:lnTo>
                  <a:pt x="189" y="257"/>
                </a:lnTo>
                <a:lnTo>
                  <a:pt x="198" y="264"/>
                </a:lnTo>
                <a:lnTo>
                  <a:pt x="205" y="270"/>
                </a:lnTo>
                <a:lnTo>
                  <a:pt x="207" y="274"/>
                </a:lnTo>
                <a:lnTo>
                  <a:pt x="208" y="278"/>
                </a:lnTo>
                <a:lnTo>
                  <a:pt x="208" y="278"/>
                </a:lnTo>
                <a:lnTo>
                  <a:pt x="211" y="289"/>
                </a:lnTo>
                <a:lnTo>
                  <a:pt x="211" y="306"/>
                </a:lnTo>
                <a:lnTo>
                  <a:pt x="211" y="325"/>
                </a:lnTo>
                <a:lnTo>
                  <a:pt x="212" y="343"/>
                </a:lnTo>
                <a:lnTo>
                  <a:pt x="212" y="343"/>
                </a:lnTo>
                <a:lnTo>
                  <a:pt x="214" y="361"/>
                </a:lnTo>
                <a:lnTo>
                  <a:pt x="219" y="383"/>
                </a:lnTo>
                <a:lnTo>
                  <a:pt x="224" y="404"/>
                </a:lnTo>
                <a:lnTo>
                  <a:pt x="225" y="416"/>
                </a:lnTo>
                <a:lnTo>
                  <a:pt x="225" y="416"/>
                </a:lnTo>
                <a:lnTo>
                  <a:pt x="226" y="424"/>
                </a:lnTo>
                <a:lnTo>
                  <a:pt x="229" y="438"/>
                </a:lnTo>
                <a:lnTo>
                  <a:pt x="231" y="450"/>
                </a:lnTo>
                <a:lnTo>
                  <a:pt x="235" y="461"/>
                </a:lnTo>
                <a:lnTo>
                  <a:pt x="235" y="461"/>
                </a:lnTo>
                <a:lnTo>
                  <a:pt x="237" y="468"/>
                </a:lnTo>
                <a:lnTo>
                  <a:pt x="240" y="475"/>
                </a:lnTo>
                <a:lnTo>
                  <a:pt x="240" y="481"/>
                </a:lnTo>
                <a:lnTo>
                  <a:pt x="237" y="486"/>
                </a:lnTo>
                <a:lnTo>
                  <a:pt x="237" y="486"/>
                </a:lnTo>
                <a:lnTo>
                  <a:pt x="230" y="495"/>
                </a:lnTo>
                <a:lnTo>
                  <a:pt x="226" y="499"/>
                </a:lnTo>
                <a:lnTo>
                  <a:pt x="223" y="505"/>
                </a:lnTo>
                <a:lnTo>
                  <a:pt x="223" y="505"/>
                </a:lnTo>
                <a:lnTo>
                  <a:pt x="221" y="511"/>
                </a:lnTo>
                <a:lnTo>
                  <a:pt x="221" y="516"/>
                </a:lnTo>
                <a:lnTo>
                  <a:pt x="223" y="520"/>
                </a:lnTo>
                <a:lnTo>
                  <a:pt x="224" y="522"/>
                </a:lnTo>
                <a:lnTo>
                  <a:pt x="224" y="522"/>
                </a:lnTo>
                <a:lnTo>
                  <a:pt x="225" y="524"/>
                </a:lnTo>
                <a:lnTo>
                  <a:pt x="230" y="524"/>
                </a:lnTo>
                <a:lnTo>
                  <a:pt x="242" y="525"/>
                </a:lnTo>
                <a:lnTo>
                  <a:pt x="270" y="524"/>
                </a:lnTo>
                <a:lnTo>
                  <a:pt x="270" y="524"/>
                </a:lnTo>
                <a:lnTo>
                  <a:pt x="290" y="521"/>
                </a:lnTo>
                <a:lnTo>
                  <a:pt x="298" y="520"/>
                </a:lnTo>
                <a:lnTo>
                  <a:pt x="303" y="518"/>
                </a:lnTo>
                <a:lnTo>
                  <a:pt x="303" y="518"/>
                </a:lnTo>
                <a:lnTo>
                  <a:pt x="305" y="514"/>
                </a:lnTo>
                <a:lnTo>
                  <a:pt x="306" y="509"/>
                </a:lnTo>
                <a:lnTo>
                  <a:pt x="305" y="504"/>
                </a:lnTo>
                <a:lnTo>
                  <a:pt x="305" y="499"/>
                </a:lnTo>
                <a:lnTo>
                  <a:pt x="305" y="499"/>
                </a:lnTo>
                <a:lnTo>
                  <a:pt x="299" y="487"/>
                </a:lnTo>
                <a:lnTo>
                  <a:pt x="294" y="479"/>
                </a:lnTo>
                <a:lnTo>
                  <a:pt x="294" y="479"/>
                </a:lnTo>
                <a:lnTo>
                  <a:pt x="290" y="467"/>
                </a:lnTo>
                <a:lnTo>
                  <a:pt x="290" y="467"/>
                </a:lnTo>
                <a:lnTo>
                  <a:pt x="290" y="455"/>
                </a:lnTo>
                <a:lnTo>
                  <a:pt x="290" y="446"/>
                </a:lnTo>
                <a:lnTo>
                  <a:pt x="290" y="446"/>
                </a:lnTo>
                <a:lnTo>
                  <a:pt x="297" y="456"/>
                </a:lnTo>
                <a:lnTo>
                  <a:pt x="301" y="463"/>
                </a:lnTo>
                <a:lnTo>
                  <a:pt x="305" y="467"/>
                </a:lnTo>
                <a:lnTo>
                  <a:pt x="309" y="469"/>
                </a:lnTo>
                <a:lnTo>
                  <a:pt x="309" y="469"/>
                </a:lnTo>
                <a:lnTo>
                  <a:pt x="317" y="474"/>
                </a:lnTo>
                <a:lnTo>
                  <a:pt x="327" y="478"/>
                </a:lnTo>
                <a:lnTo>
                  <a:pt x="335" y="482"/>
                </a:lnTo>
                <a:lnTo>
                  <a:pt x="343" y="488"/>
                </a:lnTo>
                <a:lnTo>
                  <a:pt x="343" y="488"/>
                </a:lnTo>
                <a:lnTo>
                  <a:pt x="349" y="495"/>
                </a:lnTo>
                <a:lnTo>
                  <a:pt x="353" y="502"/>
                </a:lnTo>
                <a:lnTo>
                  <a:pt x="358" y="508"/>
                </a:lnTo>
                <a:lnTo>
                  <a:pt x="364" y="513"/>
                </a:lnTo>
                <a:lnTo>
                  <a:pt x="364" y="513"/>
                </a:lnTo>
                <a:lnTo>
                  <a:pt x="369" y="514"/>
                </a:lnTo>
                <a:lnTo>
                  <a:pt x="373" y="514"/>
                </a:lnTo>
                <a:lnTo>
                  <a:pt x="379" y="509"/>
                </a:lnTo>
                <a:lnTo>
                  <a:pt x="379" y="509"/>
                </a:lnTo>
                <a:lnTo>
                  <a:pt x="385" y="503"/>
                </a:lnTo>
                <a:lnTo>
                  <a:pt x="390" y="493"/>
                </a:lnTo>
                <a:lnTo>
                  <a:pt x="396" y="482"/>
                </a:lnTo>
                <a:lnTo>
                  <a:pt x="400" y="473"/>
                </a:lnTo>
                <a:lnTo>
                  <a:pt x="400" y="473"/>
                </a:lnTo>
                <a:lnTo>
                  <a:pt x="401" y="464"/>
                </a:lnTo>
                <a:lnTo>
                  <a:pt x="402" y="455"/>
                </a:lnTo>
                <a:lnTo>
                  <a:pt x="402" y="450"/>
                </a:lnTo>
                <a:lnTo>
                  <a:pt x="402" y="446"/>
                </a:lnTo>
                <a:lnTo>
                  <a:pt x="401" y="442"/>
                </a:lnTo>
                <a:lnTo>
                  <a:pt x="398" y="439"/>
                </a:lnTo>
                <a:lnTo>
                  <a:pt x="398" y="439"/>
                </a:lnTo>
                <a:lnTo>
                  <a:pt x="395" y="436"/>
                </a:lnTo>
                <a:lnTo>
                  <a:pt x="390" y="435"/>
                </a:lnTo>
                <a:lnTo>
                  <a:pt x="379" y="435"/>
                </a:lnTo>
                <a:lnTo>
                  <a:pt x="362" y="436"/>
                </a:lnTo>
                <a:lnTo>
                  <a:pt x="362" y="436"/>
                </a:lnTo>
                <a:lnTo>
                  <a:pt x="353" y="435"/>
                </a:lnTo>
                <a:lnTo>
                  <a:pt x="349" y="433"/>
                </a:lnTo>
                <a:lnTo>
                  <a:pt x="349" y="433"/>
                </a:lnTo>
                <a:lnTo>
                  <a:pt x="349" y="430"/>
                </a:lnTo>
                <a:lnTo>
                  <a:pt x="349" y="425"/>
                </a:lnTo>
                <a:lnTo>
                  <a:pt x="355" y="411"/>
                </a:lnTo>
                <a:lnTo>
                  <a:pt x="355" y="411"/>
                </a:lnTo>
                <a:lnTo>
                  <a:pt x="364" y="377"/>
                </a:lnTo>
                <a:lnTo>
                  <a:pt x="370" y="360"/>
                </a:lnTo>
                <a:lnTo>
                  <a:pt x="374" y="352"/>
                </a:lnTo>
                <a:lnTo>
                  <a:pt x="374" y="352"/>
                </a:lnTo>
                <a:lnTo>
                  <a:pt x="383" y="339"/>
                </a:lnTo>
                <a:lnTo>
                  <a:pt x="383" y="339"/>
                </a:lnTo>
                <a:lnTo>
                  <a:pt x="404" y="344"/>
                </a:lnTo>
                <a:lnTo>
                  <a:pt x="426" y="348"/>
                </a:lnTo>
                <a:lnTo>
                  <a:pt x="438" y="348"/>
                </a:lnTo>
                <a:lnTo>
                  <a:pt x="449" y="348"/>
                </a:lnTo>
                <a:lnTo>
                  <a:pt x="449" y="348"/>
                </a:lnTo>
                <a:lnTo>
                  <a:pt x="469" y="346"/>
                </a:lnTo>
                <a:lnTo>
                  <a:pt x="482" y="343"/>
                </a:lnTo>
                <a:lnTo>
                  <a:pt x="490" y="339"/>
                </a:lnTo>
                <a:lnTo>
                  <a:pt x="493" y="338"/>
                </a:lnTo>
                <a:lnTo>
                  <a:pt x="493" y="338"/>
                </a:lnTo>
                <a:lnTo>
                  <a:pt x="499" y="338"/>
                </a:lnTo>
                <a:lnTo>
                  <a:pt x="512" y="338"/>
                </a:lnTo>
                <a:lnTo>
                  <a:pt x="521" y="339"/>
                </a:lnTo>
                <a:lnTo>
                  <a:pt x="528" y="341"/>
                </a:lnTo>
                <a:lnTo>
                  <a:pt x="534" y="343"/>
                </a:lnTo>
                <a:lnTo>
                  <a:pt x="538" y="348"/>
                </a:lnTo>
                <a:lnTo>
                  <a:pt x="538" y="348"/>
                </a:lnTo>
                <a:lnTo>
                  <a:pt x="540" y="353"/>
                </a:lnTo>
                <a:lnTo>
                  <a:pt x="542" y="360"/>
                </a:lnTo>
                <a:lnTo>
                  <a:pt x="546" y="377"/>
                </a:lnTo>
                <a:lnTo>
                  <a:pt x="546" y="395"/>
                </a:lnTo>
                <a:lnTo>
                  <a:pt x="545" y="404"/>
                </a:lnTo>
                <a:lnTo>
                  <a:pt x="544" y="411"/>
                </a:lnTo>
                <a:lnTo>
                  <a:pt x="544" y="411"/>
                </a:lnTo>
                <a:lnTo>
                  <a:pt x="541" y="418"/>
                </a:lnTo>
                <a:lnTo>
                  <a:pt x="540" y="427"/>
                </a:lnTo>
                <a:lnTo>
                  <a:pt x="538" y="445"/>
                </a:lnTo>
                <a:lnTo>
                  <a:pt x="536" y="463"/>
                </a:lnTo>
                <a:lnTo>
                  <a:pt x="535" y="469"/>
                </a:lnTo>
                <a:lnTo>
                  <a:pt x="533" y="475"/>
                </a:lnTo>
                <a:lnTo>
                  <a:pt x="533" y="475"/>
                </a:lnTo>
                <a:lnTo>
                  <a:pt x="529" y="481"/>
                </a:lnTo>
                <a:lnTo>
                  <a:pt x="524" y="486"/>
                </a:lnTo>
                <a:lnTo>
                  <a:pt x="521" y="491"/>
                </a:lnTo>
                <a:lnTo>
                  <a:pt x="518" y="495"/>
                </a:lnTo>
                <a:lnTo>
                  <a:pt x="517" y="499"/>
                </a:lnTo>
                <a:lnTo>
                  <a:pt x="517" y="499"/>
                </a:lnTo>
                <a:lnTo>
                  <a:pt x="517" y="504"/>
                </a:lnTo>
                <a:lnTo>
                  <a:pt x="518" y="508"/>
                </a:lnTo>
                <a:lnTo>
                  <a:pt x="519" y="510"/>
                </a:lnTo>
                <a:lnTo>
                  <a:pt x="523" y="511"/>
                </a:lnTo>
                <a:lnTo>
                  <a:pt x="530" y="513"/>
                </a:lnTo>
                <a:lnTo>
                  <a:pt x="539" y="514"/>
                </a:lnTo>
                <a:lnTo>
                  <a:pt x="539" y="514"/>
                </a:lnTo>
                <a:lnTo>
                  <a:pt x="551" y="515"/>
                </a:lnTo>
                <a:lnTo>
                  <a:pt x="568" y="514"/>
                </a:lnTo>
                <a:lnTo>
                  <a:pt x="584" y="511"/>
                </a:lnTo>
                <a:lnTo>
                  <a:pt x="590" y="510"/>
                </a:lnTo>
                <a:lnTo>
                  <a:pt x="593" y="509"/>
                </a:lnTo>
                <a:lnTo>
                  <a:pt x="593" y="509"/>
                </a:lnTo>
                <a:lnTo>
                  <a:pt x="598" y="505"/>
                </a:lnTo>
                <a:lnTo>
                  <a:pt x="602" y="502"/>
                </a:lnTo>
                <a:lnTo>
                  <a:pt x="605" y="497"/>
                </a:lnTo>
                <a:lnTo>
                  <a:pt x="607" y="490"/>
                </a:lnTo>
                <a:lnTo>
                  <a:pt x="607" y="490"/>
                </a:lnTo>
                <a:lnTo>
                  <a:pt x="607" y="486"/>
                </a:lnTo>
                <a:lnTo>
                  <a:pt x="607" y="481"/>
                </a:lnTo>
                <a:lnTo>
                  <a:pt x="604" y="473"/>
                </a:lnTo>
                <a:lnTo>
                  <a:pt x="602" y="464"/>
                </a:lnTo>
                <a:lnTo>
                  <a:pt x="601" y="459"/>
                </a:lnTo>
                <a:lnTo>
                  <a:pt x="601" y="459"/>
                </a:lnTo>
                <a:lnTo>
                  <a:pt x="601" y="421"/>
                </a:lnTo>
                <a:lnTo>
                  <a:pt x="602" y="394"/>
                </a:lnTo>
                <a:lnTo>
                  <a:pt x="603" y="383"/>
                </a:lnTo>
                <a:lnTo>
                  <a:pt x="605" y="376"/>
                </a:lnTo>
                <a:lnTo>
                  <a:pt x="605" y="376"/>
                </a:lnTo>
                <a:lnTo>
                  <a:pt x="610" y="366"/>
                </a:lnTo>
                <a:lnTo>
                  <a:pt x="616" y="358"/>
                </a:lnTo>
                <a:lnTo>
                  <a:pt x="625" y="349"/>
                </a:lnTo>
                <a:lnTo>
                  <a:pt x="625" y="349"/>
                </a:lnTo>
                <a:lnTo>
                  <a:pt x="627" y="352"/>
                </a:lnTo>
                <a:lnTo>
                  <a:pt x="632" y="358"/>
                </a:lnTo>
                <a:lnTo>
                  <a:pt x="637" y="367"/>
                </a:lnTo>
                <a:lnTo>
                  <a:pt x="639" y="372"/>
                </a:lnTo>
                <a:lnTo>
                  <a:pt x="641" y="378"/>
                </a:lnTo>
                <a:lnTo>
                  <a:pt x="641" y="378"/>
                </a:lnTo>
                <a:lnTo>
                  <a:pt x="642" y="392"/>
                </a:lnTo>
                <a:lnTo>
                  <a:pt x="642" y="407"/>
                </a:lnTo>
                <a:lnTo>
                  <a:pt x="643" y="423"/>
                </a:lnTo>
                <a:lnTo>
                  <a:pt x="645" y="434"/>
                </a:lnTo>
                <a:lnTo>
                  <a:pt x="645" y="434"/>
                </a:lnTo>
                <a:lnTo>
                  <a:pt x="650" y="448"/>
                </a:lnTo>
                <a:lnTo>
                  <a:pt x="651" y="455"/>
                </a:lnTo>
                <a:lnTo>
                  <a:pt x="650" y="461"/>
                </a:lnTo>
                <a:lnTo>
                  <a:pt x="650" y="461"/>
                </a:lnTo>
                <a:lnTo>
                  <a:pt x="648" y="465"/>
                </a:lnTo>
                <a:lnTo>
                  <a:pt x="644" y="472"/>
                </a:lnTo>
                <a:lnTo>
                  <a:pt x="642" y="479"/>
                </a:lnTo>
                <a:lnTo>
                  <a:pt x="642" y="482"/>
                </a:lnTo>
                <a:lnTo>
                  <a:pt x="642" y="487"/>
                </a:lnTo>
                <a:lnTo>
                  <a:pt x="642" y="487"/>
                </a:lnTo>
                <a:lnTo>
                  <a:pt x="643" y="495"/>
                </a:lnTo>
                <a:lnTo>
                  <a:pt x="644" y="498"/>
                </a:lnTo>
                <a:lnTo>
                  <a:pt x="647" y="499"/>
                </a:lnTo>
                <a:lnTo>
                  <a:pt x="649" y="501"/>
                </a:lnTo>
                <a:lnTo>
                  <a:pt x="649" y="501"/>
                </a:lnTo>
                <a:lnTo>
                  <a:pt x="659" y="501"/>
                </a:lnTo>
                <a:lnTo>
                  <a:pt x="678" y="501"/>
                </a:lnTo>
                <a:lnTo>
                  <a:pt x="699" y="499"/>
                </a:lnTo>
                <a:lnTo>
                  <a:pt x="706" y="498"/>
                </a:lnTo>
                <a:lnTo>
                  <a:pt x="711" y="497"/>
                </a:lnTo>
                <a:lnTo>
                  <a:pt x="711" y="497"/>
                </a:lnTo>
                <a:lnTo>
                  <a:pt x="717" y="493"/>
                </a:lnTo>
                <a:lnTo>
                  <a:pt x="722" y="491"/>
                </a:lnTo>
                <a:lnTo>
                  <a:pt x="725" y="488"/>
                </a:lnTo>
                <a:lnTo>
                  <a:pt x="727" y="484"/>
                </a:lnTo>
                <a:lnTo>
                  <a:pt x="727" y="484"/>
                </a:lnTo>
                <a:lnTo>
                  <a:pt x="729" y="479"/>
                </a:lnTo>
                <a:lnTo>
                  <a:pt x="729" y="475"/>
                </a:lnTo>
                <a:lnTo>
                  <a:pt x="728" y="470"/>
                </a:lnTo>
                <a:lnTo>
                  <a:pt x="727" y="464"/>
                </a:lnTo>
                <a:lnTo>
                  <a:pt x="727" y="464"/>
                </a:lnTo>
                <a:lnTo>
                  <a:pt x="718" y="447"/>
                </a:lnTo>
                <a:lnTo>
                  <a:pt x="713" y="438"/>
                </a:lnTo>
                <a:lnTo>
                  <a:pt x="711" y="432"/>
                </a:lnTo>
                <a:lnTo>
                  <a:pt x="711" y="432"/>
                </a:lnTo>
                <a:lnTo>
                  <a:pt x="707" y="409"/>
                </a:lnTo>
                <a:lnTo>
                  <a:pt x="707" y="409"/>
                </a:lnTo>
                <a:lnTo>
                  <a:pt x="707" y="382"/>
                </a:lnTo>
                <a:lnTo>
                  <a:pt x="707" y="360"/>
                </a:lnTo>
                <a:lnTo>
                  <a:pt x="706" y="343"/>
                </a:lnTo>
                <a:lnTo>
                  <a:pt x="706" y="343"/>
                </a:lnTo>
                <a:lnTo>
                  <a:pt x="705" y="324"/>
                </a:lnTo>
                <a:lnTo>
                  <a:pt x="706" y="293"/>
                </a:lnTo>
                <a:lnTo>
                  <a:pt x="708" y="263"/>
                </a:lnTo>
                <a:lnTo>
                  <a:pt x="711" y="250"/>
                </a:lnTo>
                <a:lnTo>
                  <a:pt x="712" y="243"/>
                </a:lnTo>
                <a:lnTo>
                  <a:pt x="712" y="243"/>
                </a:lnTo>
                <a:lnTo>
                  <a:pt x="713" y="234"/>
                </a:lnTo>
                <a:lnTo>
                  <a:pt x="714" y="224"/>
                </a:lnTo>
                <a:lnTo>
                  <a:pt x="716" y="201"/>
                </a:lnTo>
                <a:lnTo>
                  <a:pt x="714" y="178"/>
                </a:lnTo>
                <a:lnTo>
                  <a:pt x="713" y="161"/>
                </a:lnTo>
                <a:lnTo>
                  <a:pt x="713" y="161"/>
                </a:lnTo>
                <a:lnTo>
                  <a:pt x="711" y="151"/>
                </a:lnTo>
                <a:lnTo>
                  <a:pt x="707" y="137"/>
                </a:lnTo>
                <a:lnTo>
                  <a:pt x="701" y="123"/>
                </a:lnTo>
                <a:lnTo>
                  <a:pt x="694" y="108"/>
                </a:lnTo>
                <a:lnTo>
                  <a:pt x="694" y="108"/>
                </a:lnTo>
                <a:lnTo>
                  <a:pt x="684" y="94"/>
                </a:lnTo>
                <a:lnTo>
                  <a:pt x="673" y="80"/>
                </a:lnTo>
                <a:lnTo>
                  <a:pt x="661" y="68"/>
                </a:lnTo>
                <a:lnTo>
                  <a:pt x="649" y="59"/>
                </a:lnTo>
                <a:lnTo>
                  <a:pt x="649" y="59"/>
                </a:lnTo>
                <a:lnTo>
                  <a:pt x="630" y="48"/>
                </a:lnTo>
                <a:lnTo>
                  <a:pt x="601" y="34"/>
                </a:lnTo>
                <a:lnTo>
                  <a:pt x="571" y="21"/>
                </a:lnTo>
                <a:lnTo>
                  <a:pt x="552" y="14"/>
                </a:lnTo>
                <a:lnTo>
                  <a:pt x="552" y="14"/>
                </a:lnTo>
                <a:lnTo>
                  <a:pt x="533" y="9"/>
                </a:lnTo>
                <a:lnTo>
                  <a:pt x="502" y="4"/>
                </a:lnTo>
                <a:lnTo>
                  <a:pt x="464" y="2"/>
                </a:lnTo>
                <a:lnTo>
                  <a:pt x="443" y="0"/>
                </a:lnTo>
                <a:lnTo>
                  <a:pt x="421" y="0"/>
                </a:lnTo>
                <a:lnTo>
                  <a:pt x="421" y="0"/>
                </a:lnTo>
                <a:lnTo>
                  <a:pt x="398" y="2"/>
                </a:lnTo>
                <a:lnTo>
                  <a:pt x="374" y="4"/>
                </a:lnTo>
                <a:lnTo>
                  <a:pt x="323" y="11"/>
                </a:lnTo>
                <a:lnTo>
                  <a:pt x="280" y="20"/>
                </a:lnTo>
                <a:lnTo>
                  <a:pt x="261" y="23"/>
                </a:lnTo>
                <a:lnTo>
                  <a:pt x="249" y="27"/>
                </a:lnTo>
                <a:lnTo>
                  <a:pt x="249" y="27"/>
                </a:lnTo>
                <a:lnTo>
                  <a:pt x="221" y="37"/>
                </a:lnTo>
                <a:lnTo>
                  <a:pt x="211" y="39"/>
                </a:lnTo>
                <a:lnTo>
                  <a:pt x="198" y="39"/>
                </a:lnTo>
                <a:lnTo>
                  <a:pt x="198" y="39"/>
                </a:lnTo>
                <a:lnTo>
                  <a:pt x="180" y="37"/>
                </a:lnTo>
                <a:lnTo>
                  <a:pt x="157" y="34"/>
                </a:lnTo>
                <a:lnTo>
                  <a:pt x="133" y="32"/>
                </a:lnTo>
                <a:lnTo>
                  <a:pt x="121" y="32"/>
                </a:lnTo>
                <a:lnTo>
                  <a:pt x="110" y="33"/>
                </a:lnTo>
                <a:lnTo>
                  <a:pt x="110" y="33"/>
                </a:lnTo>
                <a:lnTo>
                  <a:pt x="100" y="37"/>
                </a:lnTo>
                <a:lnTo>
                  <a:pt x="92" y="42"/>
                </a:lnTo>
                <a:lnTo>
                  <a:pt x="83" y="48"/>
                </a:lnTo>
                <a:lnTo>
                  <a:pt x="77" y="55"/>
                </a:lnTo>
                <a:lnTo>
                  <a:pt x="71" y="63"/>
                </a:lnTo>
                <a:lnTo>
                  <a:pt x="66" y="72"/>
                </a:lnTo>
                <a:lnTo>
                  <a:pt x="60" y="84"/>
                </a:lnTo>
                <a:lnTo>
                  <a:pt x="60" y="84"/>
                </a:lnTo>
                <a:lnTo>
                  <a:pt x="57" y="95"/>
                </a:lnTo>
                <a:lnTo>
                  <a:pt x="56" y="109"/>
                </a:lnTo>
                <a:lnTo>
                  <a:pt x="53" y="130"/>
                </a:lnTo>
                <a:lnTo>
                  <a:pt x="53" y="130"/>
                </a:lnTo>
                <a:lnTo>
                  <a:pt x="53" y="134"/>
                </a:lnTo>
                <a:lnTo>
                  <a:pt x="52" y="138"/>
                </a:lnTo>
                <a:lnTo>
                  <a:pt x="51" y="141"/>
                </a:lnTo>
                <a:lnTo>
                  <a:pt x="51" y="141"/>
                </a:lnTo>
                <a:close/>
                <a:moveTo>
                  <a:pt x="695" y="329"/>
                </a:moveTo>
                <a:lnTo>
                  <a:pt x="695" y="329"/>
                </a:lnTo>
                <a:lnTo>
                  <a:pt x="697" y="338"/>
                </a:lnTo>
                <a:lnTo>
                  <a:pt x="697" y="348"/>
                </a:lnTo>
                <a:lnTo>
                  <a:pt x="699" y="360"/>
                </a:lnTo>
                <a:lnTo>
                  <a:pt x="699" y="360"/>
                </a:lnTo>
                <a:lnTo>
                  <a:pt x="697" y="370"/>
                </a:lnTo>
                <a:lnTo>
                  <a:pt x="696" y="377"/>
                </a:lnTo>
                <a:lnTo>
                  <a:pt x="695" y="386"/>
                </a:lnTo>
                <a:lnTo>
                  <a:pt x="695" y="386"/>
                </a:lnTo>
                <a:lnTo>
                  <a:pt x="694" y="395"/>
                </a:lnTo>
                <a:lnTo>
                  <a:pt x="694" y="395"/>
                </a:lnTo>
                <a:lnTo>
                  <a:pt x="693" y="381"/>
                </a:lnTo>
                <a:lnTo>
                  <a:pt x="690" y="359"/>
                </a:lnTo>
                <a:lnTo>
                  <a:pt x="690" y="359"/>
                </a:lnTo>
                <a:lnTo>
                  <a:pt x="691" y="349"/>
                </a:lnTo>
                <a:lnTo>
                  <a:pt x="693" y="339"/>
                </a:lnTo>
                <a:lnTo>
                  <a:pt x="695" y="329"/>
                </a:lnTo>
                <a:lnTo>
                  <a:pt x="695" y="32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4" name="Freeform 14">
            <a:extLst>
              <a:ext uri="{FF2B5EF4-FFF2-40B4-BE49-F238E27FC236}">
                <a16:creationId xmlns:a16="http://schemas.microsoft.com/office/drawing/2014/main" id="{090D7F61-2B43-44A3-828C-1142F0A16C5C}"/>
              </a:ext>
            </a:extLst>
          </p:cNvPr>
          <p:cNvSpPr>
            <a:spLocks/>
          </p:cNvSpPr>
          <p:nvPr/>
        </p:nvSpPr>
        <p:spPr bwMode="auto">
          <a:xfrm>
            <a:off x="7878325" y="1138365"/>
            <a:ext cx="1617394" cy="1086336"/>
          </a:xfrm>
          <a:custGeom>
            <a:avLst/>
            <a:gdLst>
              <a:gd name="T0" fmla="*/ 664 w 868"/>
              <a:gd name="T1" fmla="*/ 451 h 583"/>
              <a:gd name="T2" fmla="*/ 671 w 868"/>
              <a:gd name="T3" fmla="*/ 509 h 583"/>
              <a:gd name="T4" fmla="*/ 669 w 868"/>
              <a:gd name="T5" fmla="*/ 549 h 583"/>
              <a:gd name="T6" fmla="*/ 589 w 868"/>
              <a:gd name="T7" fmla="*/ 559 h 583"/>
              <a:gd name="T8" fmla="*/ 575 w 868"/>
              <a:gd name="T9" fmla="*/ 542 h 583"/>
              <a:gd name="T10" fmla="*/ 592 w 868"/>
              <a:gd name="T11" fmla="*/ 505 h 583"/>
              <a:gd name="T12" fmla="*/ 605 w 868"/>
              <a:gd name="T13" fmla="*/ 423 h 583"/>
              <a:gd name="T14" fmla="*/ 605 w 868"/>
              <a:gd name="T15" fmla="*/ 386 h 583"/>
              <a:gd name="T16" fmla="*/ 526 w 868"/>
              <a:gd name="T17" fmla="*/ 384 h 583"/>
              <a:gd name="T18" fmla="*/ 400 w 868"/>
              <a:gd name="T19" fmla="*/ 370 h 583"/>
              <a:gd name="T20" fmla="*/ 390 w 868"/>
              <a:gd name="T21" fmla="*/ 424 h 583"/>
              <a:gd name="T22" fmla="*/ 419 w 868"/>
              <a:gd name="T23" fmla="*/ 543 h 583"/>
              <a:gd name="T24" fmla="*/ 419 w 868"/>
              <a:gd name="T25" fmla="*/ 576 h 583"/>
              <a:gd name="T26" fmla="*/ 334 w 868"/>
              <a:gd name="T27" fmla="*/ 578 h 583"/>
              <a:gd name="T28" fmla="*/ 335 w 868"/>
              <a:gd name="T29" fmla="*/ 555 h 583"/>
              <a:gd name="T30" fmla="*/ 352 w 868"/>
              <a:gd name="T31" fmla="*/ 531 h 583"/>
              <a:gd name="T32" fmla="*/ 318 w 868"/>
              <a:gd name="T33" fmla="*/ 473 h 583"/>
              <a:gd name="T34" fmla="*/ 261 w 868"/>
              <a:gd name="T35" fmla="*/ 398 h 583"/>
              <a:gd name="T36" fmla="*/ 193 w 868"/>
              <a:gd name="T37" fmla="*/ 519 h 583"/>
              <a:gd name="T38" fmla="*/ 199 w 868"/>
              <a:gd name="T39" fmla="*/ 564 h 583"/>
              <a:gd name="T40" fmla="*/ 162 w 868"/>
              <a:gd name="T41" fmla="*/ 577 h 583"/>
              <a:gd name="T42" fmla="*/ 110 w 868"/>
              <a:gd name="T43" fmla="*/ 558 h 583"/>
              <a:gd name="T44" fmla="*/ 122 w 868"/>
              <a:gd name="T45" fmla="*/ 532 h 583"/>
              <a:gd name="T46" fmla="*/ 142 w 868"/>
              <a:gd name="T47" fmla="*/ 485 h 583"/>
              <a:gd name="T48" fmla="*/ 182 w 868"/>
              <a:gd name="T49" fmla="*/ 326 h 583"/>
              <a:gd name="T50" fmla="*/ 182 w 868"/>
              <a:gd name="T51" fmla="*/ 295 h 583"/>
              <a:gd name="T52" fmla="*/ 167 w 868"/>
              <a:gd name="T53" fmla="*/ 283 h 583"/>
              <a:gd name="T54" fmla="*/ 127 w 868"/>
              <a:gd name="T55" fmla="*/ 300 h 583"/>
              <a:gd name="T56" fmla="*/ 96 w 868"/>
              <a:gd name="T57" fmla="*/ 309 h 583"/>
              <a:gd name="T58" fmla="*/ 84 w 868"/>
              <a:gd name="T59" fmla="*/ 336 h 583"/>
              <a:gd name="T60" fmla="*/ 76 w 868"/>
              <a:gd name="T61" fmla="*/ 429 h 583"/>
              <a:gd name="T62" fmla="*/ 66 w 868"/>
              <a:gd name="T63" fmla="*/ 543 h 583"/>
              <a:gd name="T64" fmla="*/ 81 w 868"/>
              <a:gd name="T65" fmla="*/ 561 h 583"/>
              <a:gd name="T66" fmla="*/ 76 w 868"/>
              <a:gd name="T67" fmla="*/ 582 h 583"/>
              <a:gd name="T68" fmla="*/ 43 w 868"/>
              <a:gd name="T69" fmla="*/ 561 h 583"/>
              <a:gd name="T70" fmla="*/ 30 w 868"/>
              <a:gd name="T71" fmla="*/ 485 h 583"/>
              <a:gd name="T72" fmla="*/ 9 w 868"/>
              <a:gd name="T73" fmla="*/ 363 h 583"/>
              <a:gd name="T74" fmla="*/ 1 w 868"/>
              <a:gd name="T75" fmla="*/ 262 h 583"/>
              <a:gd name="T76" fmla="*/ 23 w 868"/>
              <a:gd name="T77" fmla="*/ 174 h 583"/>
              <a:gd name="T78" fmla="*/ 48 w 868"/>
              <a:gd name="T79" fmla="*/ 125 h 583"/>
              <a:gd name="T80" fmla="*/ 64 w 868"/>
              <a:gd name="T81" fmla="*/ 62 h 583"/>
              <a:gd name="T82" fmla="*/ 110 w 868"/>
              <a:gd name="T83" fmla="*/ 25 h 583"/>
              <a:gd name="T84" fmla="*/ 209 w 868"/>
              <a:gd name="T85" fmla="*/ 31 h 583"/>
              <a:gd name="T86" fmla="*/ 393 w 868"/>
              <a:gd name="T87" fmla="*/ 2 h 583"/>
              <a:gd name="T88" fmla="*/ 578 w 868"/>
              <a:gd name="T89" fmla="*/ 16 h 583"/>
              <a:gd name="T90" fmla="*/ 719 w 868"/>
              <a:gd name="T91" fmla="*/ 74 h 583"/>
              <a:gd name="T92" fmla="*/ 782 w 868"/>
              <a:gd name="T93" fmla="*/ 164 h 583"/>
              <a:gd name="T94" fmla="*/ 789 w 868"/>
              <a:gd name="T95" fmla="*/ 238 h 583"/>
              <a:gd name="T96" fmla="*/ 800 w 868"/>
              <a:gd name="T97" fmla="*/ 343 h 583"/>
              <a:gd name="T98" fmla="*/ 809 w 868"/>
              <a:gd name="T99" fmla="*/ 407 h 583"/>
              <a:gd name="T100" fmla="*/ 858 w 868"/>
              <a:gd name="T101" fmla="*/ 473 h 583"/>
              <a:gd name="T102" fmla="*/ 867 w 868"/>
              <a:gd name="T103" fmla="*/ 509 h 583"/>
              <a:gd name="T104" fmla="*/ 830 w 868"/>
              <a:gd name="T105" fmla="*/ 548 h 583"/>
              <a:gd name="T106" fmla="*/ 792 w 868"/>
              <a:gd name="T107" fmla="*/ 547 h 583"/>
              <a:gd name="T108" fmla="*/ 778 w 868"/>
              <a:gd name="T109" fmla="*/ 492 h 583"/>
              <a:gd name="T110" fmla="*/ 735 w 868"/>
              <a:gd name="T111" fmla="*/ 412 h 583"/>
              <a:gd name="T112" fmla="*/ 704 w 868"/>
              <a:gd name="T113" fmla="*/ 398 h 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68" h="583">
                <a:moveTo>
                  <a:pt x="683" y="388"/>
                </a:moveTo>
                <a:lnTo>
                  <a:pt x="683" y="388"/>
                </a:lnTo>
                <a:lnTo>
                  <a:pt x="680" y="394"/>
                </a:lnTo>
                <a:lnTo>
                  <a:pt x="674" y="409"/>
                </a:lnTo>
                <a:lnTo>
                  <a:pt x="668" y="428"/>
                </a:lnTo>
                <a:lnTo>
                  <a:pt x="666" y="440"/>
                </a:lnTo>
                <a:lnTo>
                  <a:pt x="664" y="451"/>
                </a:lnTo>
                <a:lnTo>
                  <a:pt x="664" y="451"/>
                </a:lnTo>
                <a:lnTo>
                  <a:pt x="663" y="473"/>
                </a:lnTo>
                <a:lnTo>
                  <a:pt x="663" y="489"/>
                </a:lnTo>
                <a:lnTo>
                  <a:pt x="664" y="503"/>
                </a:lnTo>
                <a:lnTo>
                  <a:pt x="664" y="503"/>
                </a:lnTo>
                <a:lnTo>
                  <a:pt x="667" y="504"/>
                </a:lnTo>
                <a:lnTo>
                  <a:pt x="671" y="509"/>
                </a:lnTo>
                <a:lnTo>
                  <a:pt x="674" y="516"/>
                </a:lnTo>
                <a:lnTo>
                  <a:pt x="675" y="521"/>
                </a:lnTo>
                <a:lnTo>
                  <a:pt x="677" y="527"/>
                </a:lnTo>
                <a:lnTo>
                  <a:pt x="677" y="527"/>
                </a:lnTo>
                <a:lnTo>
                  <a:pt x="675" y="538"/>
                </a:lnTo>
                <a:lnTo>
                  <a:pt x="672" y="547"/>
                </a:lnTo>
                <a:lnTo>
                  <a:pt x="669" y="549"/>
                </a:lnTo>
                <a:lnTo>
                  <a:pt x="667" y="552"/>
                </a:lnTo>
                <a:lnTo>
                  <a:pt x="663" y="554"/>
                </a:lnTo>
                <a:lnTo>
                  <a:pt x="660" y="555"/>
                </a:lnTo>
                <a:lnTo>
                  <a:pt x="660" y="555"/>
                </a:lnTo>
                <a:lnTo>
                  <a:pt x="622" y="558"/>
                </a:lnTo>
                <a:lnTo>
                  <a:pt x="602" y="559"/>
                </a:lnTo>
                <a:lnTo>
                  <a:pt x="589" y="559"/>
                </a:lnTo>
                <a:lnTo>
                  <a:pt x="589" y="559"/>
                </a:lnTo>
                <a:lnTo>
                  <a:pt x="582" y="558"/>
                </a:lnTo>
                <a:lnTo>
                  <a:pt x="580" y="555"/>
                </a:lnTo>
                <a:lnTo>
                  <a:pt x="577" y="553"/>
                </a:lnTo>
                <a:lnTo>
                  <a:pt x="577" y="553"/>
                </a:lnTo>
                <a:lnTo>
                  <a:pt x="576" y="548"/>
                </a:lnTo>
                <a:lnTo>
                  <a:pt x="575" y="542"/>
                </a:lnTo>
                <a:lnTo>
                  <a:pt x="575" y="535"/>
                </a:lnTo>
                <a:lnTo>
                  <a:pt x="577" y="530"/>
                </a:lnTo>
                <a:lnTo>
                  <a:pt x="577" y="530"/>
                </a:lnTo>
                <a:lnTo>
                  <a:pt x="586" y="518"/>
                </a:lnTo>
                <a:lnTo>
                  <a:pt x="589" y="512"/>
                </a:lnTo>
                <a:lnTo>
                  <a:pt x="592" y="505"/>
                </a:lnTo>
                <a:lnTo>
                  <a:pt x="592" y="505"/>
                </a:lnTo>
                <a:lnTo>
                  <a:pt x="593" y="498"/>
                </a:lnTo>
                <a:lnTo>
                  <a:pt x="593" y="490"/>
                </a:lnTo>
                <a:lnTo>
                  <a:pt x="592" y="479"/>
                </a:lnTo>
                <a:lnTo>
                  <a:pt x="593" y="470"/>
                </a:lnTo>
                <a:lnTo>
                  <a:pt x="593" y="470"/>
                </a:lnTo>
                <a:lnTo>
                  <a:pt x="600" y="440"/>
                </a:lnTo>
                <a:lnTo>
                  <a:pt x="605" y="423"/>
                </a:lnTo>
                <a:lnTo>
                  <a:pt x="608" y="409"/>
                </a:lnTo>
                <a:lnTo>
                  <a:pt x="608" y="409"/>
                </a:lnTo>
                <a:lnTo>
                  <a:pt x="609" y="399"/>
                </a:lnTo>
                <a:lnTo>
                  <a:pt x="608" y="392"/>
                </a:lnTo>
                <a:lnTo>
                  <a:pt x="606" y="386"/>
                </a:lnTo>
                <a:lnTo>
                  <a:pt x="606" y="386"/>
                </a:lnTo>
                <a:lnTo>
                  <a:pt x="605" y="386"/>
                </a:lnTo>
                <a:lnTo>
                  <a:pt x="600" y="383"/>
                </a:lnTo>
                <a:lnTo>
                  <a:pt x="600" y="383"/>
                </a:lnTo>
                <a:lnTo>
                  <a:pt x="592" y="377"/>
                </a:lnTo>
                <a:lnTo>
                  <a:pt x="592" y="377"/>
                </a:lnTo>
                <a:lnTo>
                  <a:pt x="545" y="382"/>
                </a:lnTo>
                <a:lnTo>
                  <a:pt x="545" y="382"/>
                </a:lnTo>
                <a:lnTo>
                  <a:pt x="526" y="384"/>
                </a:lnTo>
                <a:lnTo>
                  <a:pt x="511" y="386"/>
                </a:lnTo>
                <a:lnTo>
                  <a:pt x="496" y="386"/>
                </a:lnTo>
                <a:lnTo>
                  <a:pt x="480" y="384"/>
                </a:lnTo>
                <a:lnTo>
                  <a:pt x="480" y="384"/>
                </a:lnTo>
                <a:lnTo>
                  <a:pt x="460" y="382"/>
                </a:lnTo>
                <a:lnTo>
                  <a:pt x="434" y="377"/>
                </a:lnTo>
                <a:lnTo>
                  <a:pt x="400" y="370"/>
                </a:lnTo>
                <a:lnTo>
                  <a:pt x="400" y="370"/>
                </a:lnTo>
                <a:lnTo>
                  <a:pt x="393" y="370"/>
                </a:lnTo>
                <a:lnTo>
                  <a:pt x="386" y="371"/>
                </a:lnTo>
                <a:lnTo>
                  <a:pt x="377" y="372"/>
                </a:lnTo>
                <a:lnTo>
                  <a:pt x="377" y="372"/>
                </a:lnTo>
                <a:lnTo>
                  <a:pt x="383" y="399"/>
                </a:lnTo>
                <a:lnTo>
                  <a:pt x="390" y="424"/>
                </a:lnTo>
                <a:lnTo>
                  <a:pt x="393" y="449"/>
                </a:lnTo>
                <a:lnTo>
                  <a:pt x="393" y="449"/>
                </a:lnTo>
                <a:lnTo>
                  <a:pt x="398" y="474"/>
                </a:lnTo>
                <a:lnTo>
                  <a:pt x="404" y="501"/>
                </a:lnTo>
                <a:lnTo>
                  <a:pt x="410" y="531"/>
                </a:lnTo>
                <a:lnTo>
                  <a:pt x="410" y="531"/>
                </a:lnTo>
                <a:lnTo>
                  <a:pt x="419" y="543"/>
                </a:lnTo>
                <a:lnTo>
                  <a:pt x="425" y="553"/>
                </a:lnTo>
                <a:lnTo>
                  <a:pt x="428" y="561"/>
                </a:lnTo>
                <a:lnTo>
                  <a:pt x="428" y="561"/>
                </a:lnTo>
                <a:lnTo>
                  <a:pt x="428" y="567"/>
                </a:lnTo>
                <a:lnTo>
                  <a:pt x="427" y="571"/>
                </a:lnTo>
                <a:lnTo>
                  <a:pt x="423" y="575"/>
                </a:lnTo>
                <a:lnTo>
                  <a:pt x="419" y="576"/>
                </a:lnTo>
                <a:lnTo>
                  <a:pt x="419" y="576"/>
                </a:lnTo>
                <a:lnTo>
                  <a:pt x="409" y="578"/>
                </a:lnTo>
                <a:lnTo>
                  <a:pt x="393" y="579"/>
                </a:lnTo>
                <a:lnTo>
                  <a:pt x="360" y="581"/>
                </a:lnTo>
                <a:lnTo>
                  <a:pt x="360" y="581"/>
                </a:lnTo>
                <a:lnTo>
                  <a:pt x="339" y="581"/>
                </a:lnTo>
                <a:lnTo>
                  <a:pt x="334" y="578"/>
                </a:lnTo>
                <a:lnTo>
                  <a:pt x="331" y="578"/>
                </a:lnTo>
                <a:lnTo>
                  <a:pt x="331" y="576"/>
                </a:lnTo>
                <a:lnTo>
                  <a:pt x="331" y="576"/>
                </a:lnTo>
                <a:lnTo>
                  <a:pt x="331" y="572"/>
                </a:lnTo>
                <a:lnTo>
                  <a:pt x="331" y="566"/>
                </a:lnTo>
                <a:lnTo>
                  <a:pt x="333" y="560"/>
                </a:lnTo>
                <a:lnTo>
                  <a:pt x="335" y="555"/>
                </a:lnTo>
                <a:lnTo>
                  <a:pt x="335" y="555"/>
                </a:lnTo>
                <a:lnTo>
                  <a:pt x="340" y="549"/>
                </a:lnTo>
                <a:lnTo>
                  <a:pt x="346" y="543"/>
                </a:lnTo>
                <a:lnTo>
                  <a:pt x="346" y="543"/>
                </a:lnTo>
                <a:lnTo>
                  <a:pt x="352" y="537"/>
                </a:lnTo>
                <a:lnTo>
                  <a:pt x="352" y="533"/>
                </a:lnTo>
                <a:lnTo>
                  <a:pt x="352" y="531"/>
                </a:lnTo>
                <a:lnTo>
                  <a:pt x="352" y="531"/>
                </a:lnTo>
                <a:lnTo>
                  <a:pt x="348" y="527"/>
                </a:lnTo>
                <a:lnTo>
                  <a:pt x="345" y="522"/>
                </a:lnTo>
                <a:lnTo>
                  <a:pt x="339" y="514"/>
                </a:lnTo>
                <a:lnTo>
                  <a:pt x="331" y="501"/>
                </a:lnTo>
                <a:lnTo>
                  <a:pt x="331" y="501"/>
                </a:lnTo>
                <a:lnTo>
                  <a:pt x="318" y="473"/>
                </a:lnTo>
                <a:lnTo>
                  <a:pt x="301" y="434"/>
                </a:lnTo>
                <a:lnTo>
                  <a:pt x="281" y="386"/>
                </a:lnTo>
                <a:lnTo>
                  <a:pt x="281" y="386"/>
                </a:lnTo>
                <a:lnTo>
                  <a:pt x="273" y="388"/>
                </a:lnTo>
                <a:lnTo>
                  <a:pt x="267" y="392"/>
                </a:lnTo>
                <a:lnTo>
                  <a:pt x="261" y="398"/>
                </a:lnTo>
                <a:lnTo>
                  <a:pt x="261" y="398"/>
                </a:lnTo>
                <a:lnTo>
                  <a:pt x="248" y="417"/>
                </a:lnTo>
                <a:lnTo>
                  <a:pt x="226" y="455"/>
                </a:lnTo>
                <a:lnTo>
                  <a:pt x="204" y="491"/>
                </a:lnTo>
                <a:lnTo>
                  <a:pt x="197" y="504"/>
                </a:lnTo>
                <a:lnTo>
                  <a:pt x="195" y="512"/>
                </a:lnTo>
                <a:lnTo>
                  <a:pt x="195" y="512"/>
                </a:lnTo>
                <a:lnTo>
                  <a:pt x="193" y="519"/>
                </a:lnTo>
                <a:lnTo>
                  <a:pt x="193" y="529"/>
                </a:lnTo>
                <a:lnTo>
                  <a:pt x="195" y="537"/>
                </a:lnTo>
                <a:lnTo>
                  <a:pt x="197" y="544"/>
                </a:lnTo>
                <a:lnTo>
                  <a:pt x="197" y="544"/>
                </a:lnTo>
                <a:lnTo>
                  <a:pt x="198" y="552"/>
                </a:lnTo>
                <a:lnTo>
                  <a:pt x="199" y="559"/>
                </a:lnTo>
                <a:lnTo>
                  <a:pt x="199" y="564"/>
                </a:lnTo>
                <a:lnTo>
                  <a:pt x="198" y="567"/>
                </a:lnTo>
                <a:lnTo>
                  <a:pt x="195" y="571"/>
                </a:lnTo>
                <a:lnTo>
                  <a:pt x="191" y="573"/>
                </a:lnTo>
                <a:lnTo>
                  <a:pt x="191" y="573"/>
                </a:lnTo>
                <a:lnTo>
                  <a:pt x="186" y="576"/>
                </a:lnTo>
                <a:lnTo>
                  <a:pt x="179" y="577"/>
                </a:lnTo>
                <a:lnTo>
                  <a:pt x="162" y="577"/>
                </a:lnTo>
                <a:lnTo>
                  <a:pt x="146" y="576"/>
                </a:lnTo>
                <a:lnTo>
                  <a:pt x="140" y="575"/>
                </a:lnTo>
                <a:lnTo>
                  <a:pt x="135" y="572"/>
                </a:lnTo>
                <a:lnTo>
                  <a:pt x="135" y="572"/>
                </a:lnTo>
                <a:lnTo>
                  <a:pt x="118" y="564"/>
                </a:lnTo>
                <a:lnTo>
                  <a:pt x="111" y="559"/>
                </a:lnTo>
                <a:lnTo>
                  <a:pt x="110" y="558"/>
                </a:lnTo>
                <a:lnTo>
                  <a:pt x="109" y="555"/>
                </a:lnTo>
                <a:lnTo>
                  <a:pt x="109" y="555"/>
                </a:lnTo>
                <a:lnTo>
                  <a:pt x="109" y="552"/>
                </a:lnTo>
                <a:lnTo>
                  <a:pt x="112" y="544"/>
                </a:lnTo>
                <a:lnTo>
                  <a:pt x="116" y="538"/>
                </a:lnTo>
                <a:lnTo>
                  <a:pt x="122" y="532"/>
                </a:lnTo>
                <a:lnTo>
                  <a:pt x="122" y="532"/>
                </a:lnTo>
                <a:lnTo>
                  <a:pt x="127" y="527"/>
                </a:lnTo>
                <a:lnTo>
                  <a:pt x="133" y="521"/>
                </a:lnTo>
                <a:lnTo>
                  <a:pt x="138" y="515"/>
                </a:lnTo>
                <a:lnTo>
                  <a:pt x="140" y="508"/>
                </a:lnTo>
                <a:lnTo>
                  <a:pt x="140" y="508"/>
                </a:lnTo>
                <a:lnTo>
                  <a:pt x="141" y="498"/>
                </a:lnTo>
                <a:lnTo>
                  <a:pt x="142" y="485"/>
                </a:lnTo>
                <a:lnTo>
                  <a:pt x="144" y="469"/>
                </a:lnTo>
                <a:lnTo>
                  <a:pt x="146" y="455"/>
                </a:lnTo>
                <a:lnTo>
                  <a:pt x="146" y="455"/>
                </a:lnTo>
                <a:lnTo>
                  <a:pt x="153" y="428"/>
                </a:lnTo>
                <a:lnTo>
                  <a:pt x="164" y="388"/>
                </a:lnTo>
                <a:lnTo>
                  <a:pt x="182" y="326"/>
                </a:lnTo>
                <a:lnTo>
                  <a:pt x="182" y="326"/>
                </a:lnTo>
                <a:lnTo>
                  <a:pt x="186" y="314"/>
                </a:lnTo>
                <a:lnTo>
                  <a:pt x="188" y="302"/>
                </a:lnTo>
                <a:lnTo>
                  <a:pt x="190" y="289"/>
                </a:lnTo>
                <a:lnTo>
                  <a:pt x="190" y="289"/>
                </a:lnTo>
                <a:lnTo>
                  <a:pt x="187" y="291"/>
                </a:lnTo>
                <a:lnTo>
                  <a:pt x="185" y="294"/>
                </a:lnTo>
                <a:lnTo>
                  <a:pt x="182" y="295"/>
                </a:lnTo>
                <a:lnTo>
                  <a:pt x="182" y="295"/>
                </a:lnTo>
                <a:lnTo>
                  <a:pt x="180" y="295"/>
                </a:lnTo>
                <a:lnTo>
                  <a:pt x="179" y="292"/>
                </a:lnTo>
                <a:lnTo>
                  <a:pt x="175" y="287"/>
                </a:lnTo>
                <a:lnTo>
                  <a:pt x="173" y="281"/>
                </a:lnTo>
                <a:lnTo>
                  <a:pt x="173" y="281"/>
                </a:lnTo>
                <a:lnTo>
                  <a:pt x="167" y="283"/>
                </a:lnTo>
                <a:lnTo>
                  <a:pt x="158" y="287"/>
                </a:lnTo>
                <a:lnTo>
                  <a:pt x="158" y="287"/>
                </a:lnTo>
                <a:lnTo>
                  <a:pt x="151" y="292"/>
                </a:lnTo>
                <a:lnTo>
                  <a:pt x="145" y="296"/>
                </a:lnTo>
                <a:lnTo>
                  <a:pt x="136" y="298"/>
                </a:lnTo>
                <a:lnTo>
                  <a:pt x="136" y="298"/>
                </a:lnTo>
                <a:lnTo>
                  <a:pt x="127" y="300"/>
                </a:lnTo>
                <a:lnTo>
                  <a:pt x="119" y="298"/>
                </a:lnTo>
                <a:lnTo>
                  <a:pt x="116" y="296"/>
                </a:lnTo>
                <a:lnTo>
                  <a:pt x="112" y="296"/>
                </a:lnTo>
                <a:lnTo>
                  <a:pt x="112" y="296"/>
                </a:lnTo>
                <a:lnTo>
                  <a:pt x="107" y="298"/>
                </a:lnTo>
                <a:lnTo>
                  <a:pt x="102" y="303"/>
                </a:lnTo>
                <a:lnTo>
                  <a:pt x="96" y="309"/>
                </a:lnTo>
                <a:lnTo>
                  <a:pt x="93" y="314"/>
                </a:lnTo>
                <a:lnTo>
                  <a:pt x="93" y="314"/>
                </a:lnTo>
                <a:lnTo>
                  <a:pt x="88" y="327"/>
                </a:lnTo>
                <a:lnTo>
                  <a:pt x="87" y="334"/>
                </a:lnTo>
                <a:lnTo>
                  <a:pt x="86" y="335"/>
                </a:lnTo>
                <a:lnTo>
                  <a:pt x="84" y="336"/>
                </a:lnTo>
                <a:lnTo>
                  <a:pt x="84" y="336"/>
                </a:lnTo>
                <a:lnTo>
                  <a:pt x="83" y="336"/>
                </a:lnTo>
                <a:lnTo>
                  <a:pt x="81" y="335"/>
                </a:lnTo>
                <a:lnTo>
                  <a:pt x="78" y="332"/>
                </a:lnTo>
                <a:lnTo>
                  <a:pt x="75" y="329"/>
                </a:lnTo>
                <a:lnTo>
                  <a:pt x="75" y="329"/>
                </a:lnTo>
                <a:lnTo>
                  <a:pt x="76" y="386"/>
                </a:lnTo>
                <a:lnTo>
                  <a:pt x="76" y="429"/>
                </a:lnTo>
                <a:lnTo>
                  <a:pt x="76" y="447"/>
                </a:lnTo>
                <a:lnTo>
                  <a:pt x="73" y="458"/>
                </a:lnTo>
                <a:lnTo>
                  <a:pt x="73" y="458"/>
                </a:lnTo>
                <a:lnTo>
                  <a:pt x="70" y="480"/>
                </a:lnTo>
                <a:lnTo>
                  <a:pt x="67" y="507"/>
                </a:lnTo>
                <a:lnTo>
                  <a:pt x="66" y="530"/>
                </a:lnTo>
                <a:lnTo>
                  <a:pt x="66" y="543"/>
                </a:lnTo>
                <a:lnTo>
                  <a:pt x="66" y="543"/>
                </a:lnTo>
                <a:lnTo>
                  <a:pt x="69" y="553"/>
                </a:lnTo>
                <a:lnTo>
                  <a:pt x="69" y="555"/>
                </a:lnTo>
                <a:lnTo>
                  <a:pt x="69" y="555"/>
                </a:lnTo>
                <a:lnTo>
                  <a:pt x="73" y="556"/>
                </a:lnTo>
                <a:lnTo>
                  <a:pt x="77" y="558"/>
                </a:lnTo>
                <a:lnTo>
                  <a:pt x="81" y="561"/>
                </a:lnTo>
                <a:lnTo>
                  <a:pt x="81" y="561"/>
                </a:lnTo>
                <a:lnTo>
                  <a:pt x="84" y="566"/>
                </a:lnTo>
                <a:lnTo>
                  <a:pt x="84" y="572"/>
                </a:lnTo>
                <a:lnTo>
                  <a:pt x="84" y="577"/>
                </a:lnTo>
                <a:lnTo>
                  <a:pt x="81" y="579"/>
                </a:lnTo>
                <a:lnTo>
                  <a:pt x="81" y="579"/>
                </a:lnTo>
                <a:lnTo>
                  <a:pt x="76" y="582"/>
                </a:lnTo>
                <a:lnTo>
                  <a:pt x="69" y="583"/>
                </a:lnTo>
                <a:lnTo>
                  <a:pt x="61" y="582"/>
                </a:lnTo>
                <a:lnTo>
                  <a:pt x="56" y="579"/>
                </a:lnTo>
                <a:lnTo>
                  <a:pt x="56" y="579"/>
                </a:lnTo>
                <a:lnTo>
                  <a:pt x="52" y="576"/>
                </a:lnTo>
                <a:lnTo>
                  <a:pt x="47" y="570"/>
                </a:lnTo>
                <a:lnTo>
                  <a:pt x="43" y="561"/>
                </a:lnTo>
                <a:lnTo>
                  <a:pt x="40" y="552"/>
                </a:lnTo>
                <a:lnTo>
                  <a:pt x="40" y="552"/>
                </a:lnTo>
                <a:lnTo>
                  <a:pt x="36" y="539"/>
                </a:lnTo>
                <a:lnTo>
                  <a:pt x="33" y="522"/>
                </a:lnTo>
                <a:lnTo>
                  <a:pt x="29" y="496"/>
                </a:lnTo>
                <a:lnTo>
                  <a:pt x="29" y="496"/>
                </a:lnTo>
                <a:lnTo>
                  <a:pt x="30" y="485"/>
                </a:lnTo>
                <a:lnTo>
                  <a:pt x="30" y="470"/>
                </a:lnTo>
                <a:lnTo>
                  <a:pt x="32" y="444"/>
                </a:lnTo>
                <a:lnTo>
                  <a:pt x="32" y="444"/>
                </a:lnTo>
                <a:lnTo>
                  <a:pt x="31" y="438"/>
                </a:lnTo>
                <a:lnTo>
                  <a:pt x="27" y="426"/>
                </a:lnTo>
                <a:lnTo>
                  <a:pt x="19" y="395"/>
                </a:lnTo>
                <a:lnTo>
                  <a:pt x="9" y="363"/>
                </a:lnTo>
                <a:lnTo>
                  <a:pt x="4" y="342"/>
                </a:lnTo>
                <a:lnTo>
                  <a:pt x="4" y="342"/>
                </a:lnTo>
                <a:lnTo>
                  <a:pt x="2" y="326"/>
                </a:lnTo>
                <a:lnTo>
                  <a:pt x="0" y="306"/>
                </a:lnTo>
                <a:lnTo>
                  <a:pt x="0" y="292"/>
                </a:lnTo>
                <a:lnTo>
                  <a:pt x="0" y="278"/>
                </a:lnTo>
                <a:lnTo>
                  <a:pt x="1" y="262"/>
                </a:lnTo>
                <a:lnTo>
                  <a:pt x="4" y="244"/>
                </a:lnTo>
                <a:lnTo>
                  <a:pt x="4" y="244"/>
                </a:lnTo>
                <a:lnTo>
                  <a:pt x="10" y="214"/>
                </a:lnTo>
                <a:lnTo>
                  <a:pt x="15" y="198"/>
                </a:lnTo>
                <a:lnTo>
                  <a:pt x="19" y="187"/>
                </a:lnTo>
                <a:lnTo>
                  <a:pt x="23" y="174"/>
                </a:lnTo>
                <a:lnTo>
                  <a:pt x="23" y="174"/>
                </a:lnTo>
                <a:lnTo>
                  <a:pt x="25" y="165"/>
                </a:lnTo>
                <a:lnTo>
                  <a:pt x="27" y="159"/>
                </a:lnTo>
                <a:lnTo>
                  <a:pt x="35" y="147"/>
                </a:lnTo>
                <a:lnTo>
                  <a:pt x="42" y="139"/>
                </a:lnTo>
                <a:lnTo>
                  <a:pt x="46" y="132"/>
                </a:lnTo>
                <a:lnTo>
                  <a:pt x="46" y="132"/>
                </a:lnTo>
                <a:lnTo>
                  <a:pt x="48" y="125"/>
                </a:lnTo>
                <a:lnTo>
                  <a:pt x="49" y="113"/>
                </a:lnTo>
                <a:lnTo>
                  <a:pt x="50" y="101"/>
                </a:lnTo>
                <a:lnTo>
                  <a:pt x="53" y="86"/>
                </a:lnTo>
                <a:lnTo>
                  <a:pt x="53" y="86"/>
                </a:lnTo>
                <a:lnTo>
                  <a:pt x="55" y="80"/>
                </a:lnTo>
                <a:lnTo>
                  <a:pt x="59" y="72"/>
                </a:lnTo>
                <a:lnTo>
                  <a:pt x="64" y="62"/>
                </a:lnTo>
                <a:lnTo>
                  <a:pt x="70" y="54"/>
                </a:lnTo>
                <a:lnTo>
                  <a:pt x="77" y="45"/>
                </a:lnTo>
                <a:lnTo>
                  <a:pt x="84" y="37"/>
                </a:lnTo>
                <a:lnTo>
                  <a:pt x="92" y="31"/>
                </a:lnTo>
                <a:lnTo>
                  <a:pt x="100" y="26"/>
                </a:lnTo>
                <a:lnTo>
                  <a:pt x="100" y="26"/>
                </a:lnTo>
                <a:lnTo>
                  <a:pt x="110" y="25"/>
                </a:lnTo>
                <a:lnTo>
                  <a:pt x="123" y="23"/>
                </a:lnTo>
                <a:lnTo>
                  <a:pt x="138" y="25"/>
                </a:lnTo>
                <a:lnTo>
                  <a:pt x="155" y="26"/>
                </a:lnTo>
                <a:lnTo>
                  <a:pt x="185" y="30"/>
                </a:lnTo>
                <a:lnTo>
                  <a:pt x="198" y="31"/>
                </a:lnTo>
                <a:lnTo>
                  <a:pt x="209" y="31"/>
                </a:lnTo>
                <a:lnTo>
                  <a:pt x="209" y="31"/>
                </a:lnTo>
                <a:lnTo>
                  <a:pt x="220" y="30"/>
                </a:lnTo>
                <a:lnTo>
                  <a:pt x="237" y="26"/>
                </a:lnTo>
                <a:lnTo>
                  <a:pt x="281" y="16"/>
                </a:lnTo>
                <a:lnTo>
                  <a:pt x="307" y="11"/>
                </a:lnTo>
                <a:lnTo>
                  <a:pt x="335" y="7"/>
                </a:lnTo>
                <a:lnTo>
                  <a:pt x="364" y="3"/>
                </a:lnTo>
                <a:lnTo>
                  <a:pt x="393" y="2"/>
                </a:lnTo>
                <a:lnTo>
                  <a:pt x="393" y="2"/>
                </a:lnTo>
                <a:lnTo>
                  <a:pt x="422" y="0"/>
                </a:lnTo>
                <a:lnTo>
                  <a:pt x="455" y="2"/>
                </a:lnTo>
                <a:lnTo>
                  <a:pt x="486" y="4"/>
                </a:lnTo>
                <a:lnTo>
                  <a:pt x="519" y="8"/>
                </a:lnTo>
                <a:lnTo>
                  <a:pt x="551" y="11"/>
                </a:lnTo>
                <a:lnTo>
                  <a:pt x="578" y="16"/>
                </a:lnTo>
                <a:lnTo>
                  <a:pt x="604" y="22"/>
                </a:lnTo>
                <a:lnTo>
                  <a:pt x="625" y="30"/>
                </a:lnTo>
                <a:lnTo>
                  <a:pt x="625" y="30"/>
                </a:lnTo>
                <a:lnTo>
                  <a:pt x="663" y="44"/>
                </a:lnTo>
                <a:lnTo>
                  <a:pt x="683" y="54"/>
                </a:lnTo>
                <a:lnTo>
                  <a:pt x="702" y="63"/>
                </a:lnTo>
                <a:lnTo>
                  <a:pt x="719" y="74"/>
                </a:lnTo>
                <a:lnTo>
                  <a:pt x="735" y="85"/>
                </a:lnTo>
                <a:lnTo>
                  <a:pt x="748" y="99"/>
                </a:lnTo>
                <a:lnTo>
                  <a:pt x="753" y="105"/>
                </a:lnTo>
                <a:lnTo>
                  <a:pt x="757" y="112"/>
                </a:lnTo>
                <a:lnTo>
                  <a:pt x="757" y="112"/>
                </a:lnTo>
                <a:lnTo>
                  <a:pt x="771" y="140"/>
                </a:lnTo>
                <a:lnTo>
                  <a:pt x="782" y="164"/>
                </a:lnTo>
                <a:lnTo>
                  <a:pt x="786" y="175"/>
                </a:lnTo>
                <a:lnTo>
                  <a:pt x="788" y="186"/>
                </a:lnTo>
                <a:lnTo>
                  <a:pt x="789" y="195"/>
                </a:lnTo>
                <a:lnTo>
                  <a:pt x="789" y="205"/>
                </a:lnTo>
                <a:lnTo>
                  <a:pt x="789" y="205"/>
                </a:lnTo>
                <a:lnTo>
                  <a:pt x="789" y="222"/>
                </a:lnTo>
                <a:lnTo>
                  <a:pt x="789" y="238"/>
                </a:lnTo>
                <a:lnTo>
                  <a:pt x="790" y="251"/>
                </a:lnTo>
                <a:lnTo>
                  <a:pt x="794" y="264"/>
                </a:lnTo>
                <a:lnTo>
                  <a:pt x="794" y="264"/>
                </a:lnTo>
                <a:lnTo>
                  <a:pt x="798" y="280"/>
                </a:lnTo>
                <a:lnTo>
                  <a:pt x="800" y="300"/>
                </a:lnTo>
                <a:lnTo>
                  <a:pt x="801" y="320"/>
                </a:lnTo>
                <a:lnTo>
                  <a:pt x="800" y="343"/>
                </a:lnTo>
                <a:lnTo>
                  <a:pt x="800" y="343"/>
                </a:lnTo>
                <a:lnTo>
                  <a:pt x="798" y="361"/>
                </a:lnTo>
                <a:lnTo>
                  <a:pt x="795" y="370"/>
                </a:lnTo>
                <a:lnTo>
                  <a:pt x="794" y="373"/>
                </a:lnTo>
                <a:lnTo>
                  <a:pt x="794" y="373"/>
                </a:lnTo>
                <a:lnTo>
                  <a:pt x="794" y="373"/>
                </a:lnTo>
                <a:lnTo>
                  <a:pt x="809" y="407"/>
                </a:lnTo>
                <a:lnTo>
                  <a:pt x="821" y="432"/>
                </a:lnTo>
                <a:lnTo>
                  <a:pt x="830" y="449"/>
                </a:lnTo>
                <a:lnTo>
                  <a:pt x="830" y="449"/>
                </a:lnTo>
                <a:lnTo>
                  <a:pt x="834" y="452"/>
                </a:lnTo>
                <a:lnTo>
                  <a:pt x="838" y="457"/>
                </a:lnTo>
                <a:lnTo>
                  <a:pt x="849" y="466"/>
                </a:lnTo>
                <a:lnTo>
                  <a:pt x="858" y="473"/>
                </a:lnTo>
                <a:lnTo>
                  <a:pt x="861" y="478"/>
                </a:lnTo>
                <a:lnTo>
                  <a:pt x="863" y="482"/>
                </a:lnTo>
                <a:lnTo>
                  <a:pt x="863" y="482"/>
                </a:lnTo>
                <a:lnTo>
                  <a:pt x="866" y="491"/>
                </a:lnTo>
                <a:lnTo>
                  <a:pt x="868" y="501"/>
                </a:lnTo>
                <a:lnTo>
                  <a:pt x="868" y="505"/>
                </a:lnTo>
                <a:lnTo>
                  <a:pt x="867" y="509"/>
                </a:lnTo>
                <a:lnTo>
                  <a:pt x="866" y="514"/>
                </a:lnTo>
                <a:lnTo>
                  <a:pt x="863" y="518"/>
                </a:lnTo>
                <a:lnTo>
                  <a:pt x="863" y="518"/>
                </a:lnTo>
                <a:lnTo>
                  <a:pt x="849" y="535"/>
                </a:lnTo>
                <a:lnTo>
                  <a:pt x="839" y="543"/>
                </a:lnTo>
                <a:lnTo>
                  <a:pt x="835" y="545"/>
                </a:lnTo>
                <a:lnTo>
                  <a:pt x="830" y="548"/>
                </a:lnTo>
                <a:lnTo>
                  <a:pt x="830" y="548"/>
                </a:lnTo>
                <a:lnTo>
                  <a:pt x="821" y="549"/>
                </a:lnTo>
                <a:lnTo>
                  <a:pt x="809" y="549"/>
                </a:lnTo>
                <a:lnTo>
                  <a:pt x="799" y="549"/>
                </a:lnTo>
                <a:lnTo>
                  <a:pt x="793" y="548"/>
                </a:lnTo>
                <a:lnTo>
                  <a:pt x="793" y="548"/>
                </a:lnTo>
                <a:lnTo>
                  <a:pt x="792" y="547"/>
                </a:lnTo>
                <a:lnTo>
                  <a:pt x="790" y="544"/>
                </a:lnTo>
                <a:lnTo>
                  <a:pt x="790" y="535"/>
                </a:lnTo>
                <a:lnTo>
                  <a:pt x="790" y="524"/>
                </a:lnTo>
                <a:lnTo>
                  <a:pt x="789" y="514"/>
                </a:lnTo>
                <a:lnTo>
                  <a:pt x="789" y="514"/>
                </a:lnTo>
                <a:lnTo>
                  <a:pt x="786" y="504"/>
                </a:lnTo>
                <a:lnTo>
                  <a:pt x="778" y="492"/>
                </a:lnTo>
                <a:lnTo>
                  <a:pt x="770" y="478"/>
                </a:lnTo>
                <a:lnTo>
                  <a:pt x="761" y="459"/>
                </a:lnTo>
                <a:lnTo>
                  <a:pt x="761" y="459"/>
                </a:lnTo>
                <a:lnTo>
                  <a:pt x="753" y="441"/>
                </a:lnTo>
                <a:lnTo>
                  <a:pt x="746" y="427"/>
                </a:lnTo>
                <a:lnTo>
                  <a:pt x="740" y="416"/>
                </a:lnTo>
                <a:lnTo>
                  <a:pt x="735" y="412"/>
                </a:lnTo>
                <a:lnTo>
                  <a:pt x="731" y="409"/>
                </a:lnTo>
                <a:lnTo>
                  <a:pt x="731" y="409"/>
                </a:lnTo>
                <a:lnTo>
                  <a:pt x="724" y="405"/>
                </a:lnTo>
                <a:lnTo>
                  <a:pt x="718" y="403"/>
                </a:lnTo>
                <a:lnTo>
                  <a:pt x="712" y="401"/>
                </a:lnTo>
                <a:lnTo>
                  <a:pt x="704" y="398"/>
                </a:lnTo>
                <a:lnTo>
                  <a:pt x="704" y="398"/>
                </a:lnTo>
                <a:lnTo>
                  <a:pt x="690" y="390"/>
                </a:lnTo>
                <a:lnTo>
                  <a:pt x="683" y="388"/>
                </a:lnTo>
                <a:lnTo>
                  <a:pt x="683" y="38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" name="Freeform 15">
            <a:extLst>
              <a:ext uri="{FF2B5EF4-FFF2-40B4-BE49-F238E27FC236}">
                <a16:creationId xmlns:a16="http://schemas.microsoft.com/office/drawing/2014/main" id="{36E5226B-BFEA-4E9C-B362-F191BEABD2CD}"/>
              </a:ext>
            </a:extLst>
          </p:cNvPr>
          <p:cNvSpPr>
            <a:spLocks/>
          </p:cNvSpPr>
          <p:nvPr/>
        </p:nvSpPr>
        <p:spPr bwMode="auto">
          <a:xfrm>
            <a:off x="4288199" y="1076548"/>
            <a:ext cx="1484242" cy="1202340"/>
          </a:xfrm>
          <a:custGeom>
            <a:avLst/>
            <a:gdLst>
              <a:gd name="T0" fmla="*/ 111 w 695"/>
              <a:gd name="T1" fmla="*/ 274 h 563"/>
              <a:gd name="T2" fmla="*/ 128 w 695"/>
              <a:gd name="T3" fmla="*/ 348 h 563"/>
              <a:gd name="T4" fmla="*/ 161 w 695"/>
              <a:gd name="T5" fmla="*/ 435 h 563"/>
              <a:gd name="T6" fmla="*/ 148 w 695"/>
              <a:gd name="T7" fmla="*/ 500 h 563"/>
              <a:gd name="T8" fmla="*/ 143 w 695"/>
              <a:gd name="T9" fmla="*/ 521 h 563"/>
              <a:gd name="T10" fmla="*/ 174 w 695"/>
              <a:gd name="T11" fmla="*/ 528 h 563"/>
              <a:gd name="T12" fmla="*/ 173 w 695"/>
              <a:gd name="T13" fmla="*/ 546 h 563"/>
              <a:gd name="T14" fmla="*/ 191 w 695"/>
              <a:gd name="T15" fmla="*/ 556 h 563"/>
              <a:gd name="T16" fmla="*/ 240 w 695"/>
              <a:gd name="T17" fmla="*/ 556 h 563"/>
              <a:gd name="T18" fmla="*/ 264 w 695"/>
              <a:gd name="T19" fmla="*/ 536 h 563"/>
              <a:gd name="T20" fmla="*/ 247 w 695"/>
              <a:gd name="T21" fmla="*/ 514 h 563"/>
              <a:gd name="T22" fmla="*/ 228 w 695"/>
              <a:gd name="T23" fmla="*/ 451 h 563"/>
              <a:gd name="T24" fmla="*/ 260 w 695"/>
              <a:gd name="T25" fmla="*/ 366 h 563"/>
              <a:gd name="T26" fmla="*/ 331 w 695"/>
              <a:gd name="T27" fmla="*/ 373 h 563"/>
              <a:gd name="T28" fmla="*/ 408 w 695"/>
              <a:gd name="T29" fmla="*/ 368 h 563"/>
              <a:gd name="T30" fmla="*/ 475 w 695"/>
              <a:gd name="T31" fmla="*/ 365 h 563"/>
              <a:gd name="T32" fmla="*/ 490 w 695"/>
              <a:gd name="T33" fmla="*/ 430 h 563"/>
              <a:gd name="T34" fmla="*/ 481 w 695"/>
              <a:gd name="T35" fmla="*/ 480 h 563"/>
              <a:gd name="T36" fmla="*/ 465 w 695"/>
              <a:gd name="T37" fmla="*/ 536 h 563"/>
              <a:gd name="T38" fmla="*/ 471 w 695"/>
              <a:gd name="T39" fmla="*/ 555 h 563"/>
              <a:gd name="T40" fmla="*/ 536 w 695"/>
              <a:gd name="T41" fmla="*/ 557 h 563"/>
              <a:gd name="T42" fmla="*/ 551 w 695"/>
              <a:gd name="T43" fmla="*/ 530 h 563"/>
              <a:gd name="T44" fmla="*/ 539 w 695"/>
              <a:gd name="T45" fmla="*/ 475 h 563"/>
              <a:gd name="T46" fmla="*/ 553 w 695"/>
              <a:gd name="T47" fmla="*/ 406 h 563"/>
              <a:gd name="T48" fmla="*/ 578 w 695"/>
              <a:gd name="T49" fmla="*/ 460 h 563"/>
              <a:gd name="T50" fmla="*/ 604 w 695"/>
              <a:gd name="T51" fmla="*/ 521 h 563"/>
              <a:gd name="T52" fmla="*/ 596 w 695"/>
              <a:gd name="T53" fmla="*/ 542 h 563"/>
              <a:gd name="T54" fmla="*/ 607 w 695"/>
              <a:gd name="T55" fmla="*/ 561 h 563"/>
              <a:gd name="T56" fmla="*/ 662 w 695"/>
              <a:gd name="T57" fmla="*/ 557 h 563"/>
              <a:gd name="T58" fmla="*/ 695 w 695"/>
              <a:gd name="T59" fmla="*/ 523 h 563"/>
              <a:gd name="T60" fmla="*/ 679 w 695"/>
              <a:gd name="T61" fmla="*/ 492 h 563"/>
              <a:gd name="T62" fmla="*/ 630 w 695"/>
              <a:gd name="T63" fmla="*/ 381 h 563"/>
              <a:gd name="T64" fmla="*/ 622 w 695"/>
              <a:gd name="T65" fmla="*/ 281 h 563"/>
              <a:gd name="T66" fmla="*/ 641 w 695"/>
              <a:gd name="T67" fmla="*/ 355 h 563"/>
              <a:gd name="T68" fmla="*/ 643 w 695"/>
              <a:gd name="T69" fmla="*/ 408 h 563"/>
              <a:gd name="T70" fmla="*/ 659 w 695"/>
              <a:gd name="T71" fmla="*/ 447 h 563"/>
              <a:gd name="T72" fmla="*/ 667 w 695"/>
              <a:gd name="T73" fmla="*/ 447 h 563"/>
              <a:gd name="T74" fmla="*/ 667 w 695"/>
              <a:gd name="T75" fmla="*/ 428 h 563"/>
              <a:gd name="T76" fmla="*/ 659 w 695"/>
              <a:gd name="T77" fmla="*/ 372 h 563"/>
              <a:gd name="T78" fmla="*/ 643 w 695"/>
              <a:gd name="T79" fmla="*/ 272 h 563"/>
              <a:gd name="T80" fmla="*/ 632 w 695"/>
              <a:gd name="T81" fmla="*/ 161 h 563"/>
              <a:gd name="T82" fmla="*/ 598 w 695"/>
              <a:gd name="T83" fmla="*/ 89 h 563"/>
              <a:gd name="T84" fmla="*/ 524 w 695"/>
              <a:gd name="T85" fmla="*/ 34 h 563"/>
              <a:gd name="T86" fmla="*/ 421 w 695"/>
              <a:gd name="T87" fmla="*/ 3 h 563"/>
              <a:gd name="T88" fmla="*/ 326 w 695"/>
              <a:gd name="T89" fmla="*/ 3 h 563"/>
              <a:gd name="T90" fmla="*/ 169 w 695"/>
              <a:gd name="T91" fmla="*/ 33 h 563"/>
              <a:gd name="T92" fmla="*/ 75 w 695"/>
              <a:gd name="T93" fmla="*/ 34 h 563"/>
              <a:gd name="T94" fmla="*/ 33 w 695"/>
              <a:gd name="T95" fmla="*/ 57 h 563"/>
              <a:gd name="T96" fmla="*/ 18 w 695"/>
              <a:gd name="T97" fmla="*/ 109 h 563"/>
              <a:gd name="T98" fmla="*/ 1 w 695"/>
              <a:gd name="T99" fmla="*/ 147 h 563"/>
              <a:gd name="T100" fmla="*/ 10 w 695"/>
              <a:gd name="T101" fmla="*/ 187 h 563"/>
              <a:gd name="T102" fmla="*/ 8 w 695"/>
              <a:gd name="T103" fmla="*/ 307 h 563"/>
              <a:gd name="T104" fmla="*/ 16 w 695"/>
              <a:gd name="T105" fmla="*/ 421 h 563"/>
              <a:gd name="T106" fmla="*/ 0 w 695"/>
              <a:gd name="T107" fmla="*/ 510 h 563"/>
              <a:gd name="T108" fmla="*/ 22 w 695"/>
              <a:gd name="T109" fmla="*/ 523 h 563"/>
              <a:gd name="T110" fmla="*/ 27 w 695"/>
              <a:gd name="T111" fmla="*/ 503 h 563"/>
              <a:gd name="T112" fmla="*/ 63 w 695"/>
              <a:gd name="T113" fmla="*/ 388 h 563"/>
              <a:gd name="T114" fmla="*/ 76 w 695"/>
              <a:gd name="T115" fmla="*/ 287 h 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95" h="563">
                <a:moveTo>
                  <a:pt x="77" y="278"/>
                </a:moveTo>
                <a:lnTo>
                  <a:pt x="77" y="278"/>
                </a:lnTo>
                <a:lnTo>
                  <a:pt x="86" y="279"/>
                </a:lnTo>
                <a:lnTo>
                  <a:pt x="92" y="280"/>
                </a:lnTo>
                <a:lnTo>
                  <a:pt x="98" y="279"/>
                </a:lnTo>
                <a:lnTo>
                  <a:pt x="111" y="274"/>
                </a:lnTo>
                <a:lnTo>
                  <a:pt x="111" y="274"/>
                </a:lnTo>
                <a:lnTo>
                  <a:pt x="113" y="275"/>
                </a:lnTo>
                <a:lnTo>
                  <a:pt x="117" y="278"/>
                </a:lnTo>
                <a:lnTo>
                  <a:pt x="117" y="278"/>
                </a:lnTo>
                <a:lnTo>
                  <a:pt x="119" y="281"/>
                </a:lnTo>
                <a:lnTo>
                  <a:pt x="120" y="290"/>
                </a:lnTo>
                <a:lnTo>
                  <a:pt x="123" y="318"/>
                </a:lnTo>
                <a:lnTo>
                  <a:pt x="128" y="348"/>
                </a:lnTo>
                <a:lnTo>
                  <a:pt x="131" y="361"/>
                </a:lnTo>
                <a:lnTo>
                  <a:pt x="133" y="372"/>
                </a:lnTo>
                <a:lnTo>
                  <a:pt x="133" y="372"/>
                </a:lnTo>
                <a:lnTo>
                  <a:pt x="142" y="391"/>
                </a:lnTo>
                <a:lnTo>
                  <a:pt x="150" y="412"/>
                </a:lnTo>
                <a:lnTo>
                  <a:pt x="161" y="435"/>
                </a:lnTo>
                <a:lnTo>
                  <a:pt x="161" y="435"/>
                </a:lnTo>
                <a:lnTo>
                  <a:pt x="161" y="453"/>
                </a:lnTo>
                <a:lnTo>
                  <a:pt x="161" y="468"/>
                </a:lnTo>
                <a:lnTo>
                  <a:pt x="160" y="473"/>
                </a:lnTo>
                <a:lnTo>
                  <a:pt x="159" y="476"/>
                </a:lnTo>
                <a:lnTo>
                  <a:pt x="159" y="476"/>
                </a:lnTo>
                <a:lnTo>
                  <a:pt x="151" y="492"/>
                </a:lnTo>
                <a:lnTo>
                  <a:pt x="148" y="500"/>
                </a:lnTo>
                <a:lnTo>
                  <a:pt x="144" y="505"/>
                </a:lnTo>
                <a:lnTo>
                  <a:pt x="144" y="505"/>
                </a:lnTo>
                <a:lnTo>
                  <a:pt x="142" y="509"/>
                </a:lnTo>
                <a:lnTo>
                  <a:pt x="140" y="514"/>
                </a:lnTo>
                <a:lnTo>
                  <a:pt x="142" y="519"/>
                </a:lnTo>
                <a:lnTo>
                  <a:pt x="143" y="521"/>
                </a:lnTo>
                <a:lnTo>
                  <a:pt x="143" y="521"/>
                </a:lnTo>
                <a:lnTo>
                  <a:pt x="146" y="523"/>
                </a:lnTo>
                <a:lnTo>
                  <a:pt x="151" y="526"/>
                </a:lnTo>
                <a:lnTo>
                  <a:pt x="157" y="527"/>
                </a:lnTo>
                <a:lnTo>
                  <a:pt x="165" y="528"/>
                </a:lnTo>
                <a:lnTo>
                  <a:pt x="165" y="528"/>
                </a:lnTo>
                <a:lnTo>
                  <a:pt x="169" y="530"/>
                </a:lnTo>
                <a:lnTo>
                  <a:pt x="174" y="528"/>
                </a:lnTo>
                <a:lnTo>
                  <a:pt x="178" y="528"/>
                </a:lnTo>
                <a:lnTo>
                  <a:pt x="178" y="528"/>
                </a:lnTo>
                <a:lnTo>
                  <a:pt x="177" y="530"/>
                </a:lnTo>
                <a:lnTo>
                  <a:pt x="174" y="533"/>
                </a:lnTo>
                <a:lnTo>
                  <a:pt x="172" y="539"/>
                </a:lnTo>
                <a:lnTo>
                  <a:pt x="172" y="543"/>
                </a:lnTo>
                <a:lnTo>
                  <a:pt x="173" y="546"/>
                </a:lnTo>
                <a:lnTo>
                  <a:pt x="173" y="546"/>
                </a:lnTo>
                <a:lnTo>
                  <a:pt x="174" y="550"/>
                </a:lnTo>
                <a:lnTo>
                  <a:pt x="177" y="553"/>
                </a:lnTo>
                <a:lnTo>
                  <a:pt x="179" y="555"/>
                </a:lnTo>
                <a:lnTo>
                  <a:pt x="183" y="556"/>
                </a:lnTo>
                <a:lnTo>
                  <a:pt x="188" y="556"/>
                </a:lnTo>
                <a:lnTo>
                  <a:pt x="191" y="556"/>
                </a:lnTo>
                <a:lnTo>
                  <a:pt x="191" y="556"/>
                </a:lnTo>
                <a:lnTo>
                  <a:pt x="201" y="557"/>
                </a:lnTo>
                <a:lnTo>
                  <a:pt x="209" y="557"/>
                </a:lnTo>
                <a:lnTo>
                  <a:pt x="219" y="556"/>
                </a:lnTo>
                <a:lnTo>
                  <a:pt x="219" y="556"/>
                </a:lnTo>
                <a:lnTo>
                  <a:pt x="230" y="556"/>
                </a:lnTo>
                <a:lnTo>
                  <a:pt x="240" y="556"/>
                </a:lnTo>
                <a:lnTo>
                  <a:pt x="248" y="554"/>
                </a:lnTo>
                <a:lnTo>
                  <a:pt x="252" y="553"/>
                </a:lnTo>
                <a:lnTo>
                  <a:pt x="254" y="550"/>
                </a:lnTo>
                <a:lnTo>
                  <a:pt x="254" y="550"/>
                </a:lnTo>
                <a:lnTo>
                  <a:pt x="259" y="545"/>
                </a:lnTo>
                <a:lnTo>
                  <a:pt x="263" y="540"/>
                </a:lnTo>
                <a:lnTo>
                  <a:pt x="264" y="536"/>
                </a:lnTo>
                <a:lnTo>
                  <a:pt x="264" y="533"/>
                </a:lnTo>
                <a:lnTo>
                  <a:pt x="262" y="531"/>
                </a:lnTo>
                <a:lnTo>
                  <a:pt x="262" y="531"/>
                </a:lnTo>
                <a:lnTo>
                  <a:pt x="258" y="526"/>
                </a:lnTo>
                <a:lnTo>
                  <a:pt x="254" y="522"/>
                </a:lnTo>
                <a:lnTo>
                  <a:pt x="251" y="517"/>
                </a:lnTo>
                <a:lnTo>
                  <a:pt x="247" y="514"/>
                </a:lnTo>
                <a:lnTo>
                  <a:pt x="247" y="514"/>
                </a:lnTo>
                <a:lnTo>
                  <a:pt x="240" y="503"/>
                </a:lnTo>
                <a:lnTo>
                  <a:pt x="235" y="496"/>
                </a:lnTo>
                <a:lnTo>
                  <a:pt x="232" y="487"/>
                </a:lnTo>
                <a:lnTo>
                  <a:pt x="232" y="487"/>
                </a:lnTo>
                <a:lnTo>
                  <a:pt x="230" y="473"/>
                </a:lnTo>
                <a:lnTo>
                  <a:pt x="228" y="451"/>
                </a:lnTo>
                <a:lnTo>
                  <a:pt x="225" y="423"/>
                </a:lnTo>
                <a:lnTo>
                  <a:pt x="225" y="423"/>
                </a:lnTo>
                <a:lnTo>
                  <a:pt x="239" y="398"/>
                </a:lnTo>
                <a:lnTo>
                  <a:pt x="249" y="379"/>
                </a:lnTo>
                <a:lnTo>
                  <a:pt x="255" y="372"/>
                </a:lnTo>
                <a:lnTo>
                  <a:pt x="260" y="366"/>
                </a:lnTo>
                <a:lnTo>
                  <a:pt x="260" y="366"/>
                </a:lnTo>
                <a:lnTo>
                  <a:pt x="271" y="358"/>
                </a:lnTo>
                <a:lnTo>
                  <a:pt x="275" y="356"/>
                </a:lnTo>
                <a:lnTo>
                  <a:pt x="275" y="356"/>
                </a:lnTo>
                <a:lnTo>
                  <a:pt x="295" y="364"/>
                </a:lnTo>
                <a:lnTo>
                  <a:pt x="315" y="370"/>
                </a:lnTo>
                <a:lnTo>
                  <a:pt x="331" y="373"/>
                </a:lnTo>
                <a:lnTo>
                  <a:pt x="331" y="373"/>
                </a:lnTo>
                <a:lnTo>
                  <a:pt x="339" y="373"/>
                </a:lnTo>
                <a:lnTo>
                  <a:pt x="348" y="373"/>
                </a:lnTo>
                <a:lnTo>
                  <a:pt x="367" y="371"/>
                </a:lnTo>
                <a:lnTo>
                  <a:pt x="384" y="368"/>
                </a:lnTo>
                <a:lnTo>
                  <a:pt x="397" y="367"/>
                </a:lnTo>
                <a:lnTo>
                  <a:pt x="397" y="367"/>
                </a:lnTo>
                <a:lnTo>
                  <a:pt x="408" y="368"/>
                </a:lnTo>
                <a:lnTo>
                  <a:pt x="418" y="371"/>
                </a:lnTo>
                <a:lnTo>
                  <a:pt x="435" y="373"/>
                </a:lnTo>
                <a:lnTo>
                  <a:pt x="435" y="373"/>
                </a:lnTo>
                <a:lnTo>
                  <a:pt x="443" y="371"/>
                </a:lnTo>
                <a:lnTo>
                  <a:pt x="457" y="367"/>
                </a:lnTo>
                <a:lnTo>
                  <a:pt x="470" y="365"/>
                </a:lnTo>
                <a:lnTo>
                  <a:pt x="475" y="365"/>
                </a:lnTo>
                <a:lnTo>
                  <a:pt x="478" y="366"/>
                </a:lnTo>
                <a:lnTo>
                  <a:pt x="478" y="366"/>
                </a:lnTo>
                <a:lnTo>
                  <a:pt x="481" y="370"/>
                </a:lnTo>
                <a:lnTo>
                  <a:pt x="483" y="376"/>
                </a:lnTo>
                <a:lnTo>
                  <a:pt x="487" y="394"/>
                </a:lnTo>
                <a:lnTo>
                  <a:pt x="489" y="414"/>
                </a:lnTo>
                <a:lnTo>
                  <a:pt x="490" y="430"/>
                </a:lnTo>
                <a:lnTo>
                  <a:pt x="490" y="430"/>
                </a:lnTo>
                <a:lnTo>
                  <a:pt x="489" y="441"/>
                </a:lnTo>
                <a:lnTo>
                  <a:pt x="486" y="454"/>
                </a:lnTo>
                <a:lnTo>
                  <a:pt x="482" y="468"/>
                </a:lnTo>
                <a:lnTo>
                  <a:pt x="481" y="474"/>
                </a:lnTo>
                <a:lnTo>
                  <a:pt x="481" y="480"/>
                </a:lnTo>
                <a:lnTo>
                  <a:pt x="481" y="480"/>
                </a:lnTo>
                <a:lnTo>
                  <a:pt x="480" y="492"/>
                </a:lnTo>
                <a:lnTo>
                  <a:pt x="480" y="503"/>
                </a:lnTo>
                <a:lnTo>
                  <a:pt x="477" y="511"/>
                </a:lnTo>
                <a:lnTo>
                  <a:pt x="475" y="520"/>
                </a:lnTo>
                <a:lnTo>
                  <a:pt x="475" y="520"/>
                </a:lnTo>
                <a:lnTo>
                  <a:pt x="470" y="528"/>
                </a:lnTo>
                <a:lnTo>
                  <a:pt x="465" y="536"/>
                </a:lnTo>
                <a:lnTo>
                  <a:pt x="464" y="538"/>
                </a:lnTo>
                <a:lnTo>
                  <a:pt x="461" y="542"/>
                </a:lnTo>
                <a:lnTo>
                  <a:pt x="461" y="545"/>
                </a:lnTo>
                <a:lnTo>
                  <a:pt x="463" y="549"/>
                </a:lnTo>
                <a:lnTo>
                  <a:pt x="463" y="549"/>
                </a:lnTo>
                <a:lnTo>
                  <a:pt x="465" y="553"/>
                </a:lnTo>
                <a:lnTo>
                  <a:pt x="471" y="555"/>
                </a:lnTo>
                <a:lnTo>
                  <a:pt x="478" y="556"/>
                </a:lnTo>
                <a:lnTo>
                  <a:pt x="486" y="557"/>
                </a:lnTo>
                <a:lnTo>
                  <a:pt x="504" y="559"/>
                </a:lnTo>
                <a:lnTo>
                  <a:pt x="517" y="557"/>
                </a:lnTo>
                <a:lnTo>
                  <a:pt x="517" y="557"/>
                </a:lnTo>
                <a:lnTo>
                  <a:pt x="528" y="557"/>
                </a:lnTo>
                <a:lnTo>
                  <a:pt x="536" y="557"/>
                </a:lnTo>
                <a:lnTo>
                  <a:pt x="540" y="555"/>
                </a:lnTo>
                <a:lnTo>
                  <a:pt x="544" y="553"/>
                </a:lnTo>
                <a:lnTo>
                  <a:pt x="547" y="549"/>
                </a:lnTo>
                <a:lnTo>
                  <a:pt x="550" y="543"/>
                </a:lnTo>
                <a:lnTo>
                  <a:pt x="550" y="543"/>
                </a:lnTo>
                <a:lnTo>
                  <a:pt x="551" y="536"/>
                </a:lnTo>
                <a:lnTo>
                  <a:pt x="551" y="530"/>
                </a:lnTo>
                <a:lnTo>
                  <a:pt x="551" y="525"/>
                </a:lnTo>
                <a:lnTo>
                  <a:pt x="550" y="520"/>
                </a:lnTo>
                <a:lnTo>
                  <a:pt x="545" y="511"/>
                </a:lnTo>
                <a:lnTo>
                  <a:pt x="541" y="502"/>
                </a:lnTo>
                <a:lnTo>
                  <a:pt x="541" y="502"/>
                </a:lnTo>
                <a:lnTo>
                  <a:pt x="540" y="490"/>
                </a:lnTo>
                <a:lnTo>
                  <a:pt x="539" y="475"/>
                </a:lnTo>
                <a:lnTo>
                  <a:pt x="540" y="459"/>
                </a:lnTo>
                <a:lnTo>
                  <a:pt x="541" y="447"/>
                </a:lnTo>
                <a:lnTo>
                  <a:pt x="541" y="447"/>
                </a:lnTo>
                <a:lnTo>
                  <a:pt x="544" y="435"/>
                </a:lnTo>
                <a:lnTo>
                  <a:pt x="549" y="422"/>
                </a:lnTo>
                <a:lnTo>
                  <a:pt x="553" y="406"/>
                </a:lnTo>
                <a:lnTo>
                  <a:pt x="553" y="406"/>
                </a:lnTo>
                <a:lnTo>
                  <a:pt x="556" y="407"/>
                </a:lnTo>
                <a:lnTo>
                  <a:pt x="561" y="414"/>
                </a:lnTo>
                <a:lnTo>
                  <a:pt x="567" y="425"/>
                </a:lnTo>
                <a:lnTo>
                  <a:pt x="570" y="433"/>
                </a:lnTo>
                <a:lnTo>
                  <a:pt x="573" y="442"/>
                </a:lnTo>
                <a:lnTo>
                  <a:pt x="573" y="442"/>
                </a:lnTo>
                <a:lnTo>
                  <a:pt x="578" y="460"/>
                </a:lnTo>
                <a:lnTo>
                  <a:pt x="583" y="475"/>
                </a:lnTo>
                <a:lnTo>
                  <a:pt x="587" y="486"/>
                </a:lnTo>
                <a:lnTo>
                  <a:pt x="592" y="496"/>
                </a:lnTo>
                <a:lnTo>
                  <a:pt x="592" y="496"/>
                </a:lnTo>
                <a:lnTo>
                  <a:pt x="601" y="509"/>
                </a:lnTo>
                <a:lnTo>
                  <a:pt x="603" y="515"/>
                </a:lnTo>
                <a:lnTo>
                  <a:pt x="604" y="521"/>
                </a:lnTo>
                <a:lnTo>
                  <a:pt x="604" y="521"/>
                </a:lnTo>
                <a:lnTo>
                  <a:pt x="604" y="525"/>
                </a:lnTo>
                <a:lnTo>
                  <a:pt x="603" y="527"/>
                </a:lnTo>
                <a:lnTo>
                  <a:pt x="599" y="532"/>
                </a:lnTo>
                <a:lnTo>
                  <a:pt x="596" y="536"/>
                </a:lnTo>
                <a:lnTo>
                  <a:pt x="596" y="539"/>
                </a:lnTo>
                <a:lnTo>
                  <a:pt x="596" y="542"/>
                </a:lnTo>
                <a:lnTo>
                  <a:pt x="596" y="542"/>
                </a:lnTo>
                <a:lnTo>
                  <a:pt x="597" y="548"/>
                </a:lnTo>
                <a:lnTo>
                  <a:pt x="597" y="554"/>
                </a:lnTo>
                <a:lnTo>
                  <a:pt x="598" y="556"/>
                </a:lnTo>
                <a:lnTo>
                  <a:pt x="599" y="559"/>
                </a:lnTo>
                <a:lnTo>
                  <a:pt x="602" y="560"/>
                </a:lnTo>
                <a:lnTo>
                  <a:pt x="607" y="561"/>
                </a:lnTo>
                <a:lnTo>
                  <a:pt x="607" y="561"/>
                </a:lnTo>
                <a:lnTo>
                  <a:pt x="618" y="563"/>
                </a:lnTo>
                <a:lnTo>
                  <a:pt x="633" y="563"/>
                </a:lnTo>
                <a:lnTo>
                  <a:pt x="649" y="561"/>
                </a:lnTo>
                <a:lnTo>
                  <a:pt x="656" y="560"/>
                </a:lnTo>
                <a:lnTo>
                  <a:pt x="662" y="557"/>
                </a:lnTo>
                <a:lnTo>
                  <a:pt x="662" y="557"/>
                </a:lnTo>
                <a:lnTo>
                  <a:pt x="673" y="551"/>
                </a:lnTo>
                <a:lnTo>
                  <a:pt x="684" y="545"/>
                </a:lnTo>
                <a:lnTo>
                  <a:pt x="689" y="540"/>
                </a:lnTo>
                <a:lnTo>
                  <a:pt x="693" y="536"/>
                </a:lnTo>
                <a:lnTo>
                  <a:pt x="695" y="530"/>
                </a:lnTo>
                <a:lnTo>
                  <a:pt x="695" y="523"/>
                </a:lnTo>
                <a:lnTo>
                  <a:pt x="695" y="523"/>
                </a:lnTo>
                <a:lnTo>
                  <a:pt x="695" y="517"/>
                </a:lnTo>
                <a:lnTo>
                  <a:pt x="694" y="513"/>
                </a:lnTo>
                <a:lnTo>
                  <a:pt x="693" y="510"/>
                </a:lnTo>
                <a:lnTo>
                  <a:pt x="692" y="508"/>
                </a:lnTo>
                <a:lnTo>
                  <a:pt x="685" y="502"/>
                </a:lnTo>
                <a:lnTo>
                  <a:pt x="682" y="497"/>
                </a:lnTo>
                <a:lnTo>
                  <a:pt x="679" y="492"/>
                </a:lnTo>
                <a:lnTo>
                  <a:pt x="679" y="492"/>
                </a:lnTo>
                <a:lnTo>
                  <a:pt x="668" y="474"/>
                </a:lnTo>
                <a:lnTo>
                  <a:pt x="655" y="452"/>
                </a:lnTo>
                <a:lnTo>
                  <a:pt x="639" y="427"/>
                </a:lnTo>
                <a:lnTo>
                  <a:pt x="639" y="427"/>
                </a:lnTo>
                <a:lnTo>
                  <a:pt x="630" y="381"/>
                </a:lnTo>
                <a:lnTo>
                  <a:pt x="630" y="381"/>
                </a:lnTo>
                <a:lnTo>
                  <a:pt x="630" y="365"/>
                </a:lnTo>
                <a:lnTo>
                  <a:pt x="630" y="349"/>
                </a:lnTo>
                <a:lnTo>
                  <a:pt x="627" y="331"/>
                </a:lnTo>
                <a:lnTo>
                  <a:pt x="627" y="331"/>
                </a:lnTo>
                <a:lnTo>
                  <a:pt x="625" y="314"/>
                </a:lnTo>
                <a:lnTo>
                  <a:pt x="622" y="297"/>
                </a:lnTo>
                <a:lnTo>
                  <a:pt x="622" y="281"/>
                </a:lnTo>
                <a:lnTo>
                  <a:pt x="625" y="257"/>
                </a:lnTo>
                <a:lnTo>
                  <a:pt x="625" y="257"/>
                </a:lnTo>
                <a:lnTo>
                  <a:pt x="629" y="289"/>
                </a:lnTo>
                <a:lnTo>
                  <a:pt x="632" y="326"/>
                </a:lnTo>
                <a:lnTo>
                  <a:pt x="632" y="326"/>
                </a:lnTo>
                <a:lnTo>
                  <a:pt x="636" y="338"/>
                </a:lnTo>
                <a:lnTo>
                  <a:pt x="641" y="355"/>
                </a:lnTo>
                <a:lnTo>
                  <a:pt x="647" y="374"/>
                </a:lnTo>
                <a:lnTo>
                  <a:pt x="648" y="382"/>
                </a:lnTo>
                <a:lnTo>
                  <a:pt x="648" y="388"/>
                </a:lnTo>
                <a:lnTo>
                  <a:pt x="648" y="388"/>
                </a:lnTo>
                <a:lnTo>
                  <a:pt x="647" y="396"/>
                </a:lnTo>
                <a:lnTo>
                  <a:pt x="644" y="402"/>
                </a:lnTo>
                <a:lnTo>
                  <a:pt x="643" y="408"/>
                </a:lnTo>
                <a:lnTo>
                  <a:pt x="644" y="416"/>
                </a:lnTo>
                <a:lnTo>
                  <a:pt x="644" y="416"/>
                </a:lnTo>
                <a:lnTo>
                  <a:pt x="650" y="434"/>
                </a:lnTo>
                <a:lnTo>
                  <a:pt x="655" y="444"/>
                </a:lnTo>
                <a:lnTo>
                  <a:pt x="655" y="439"/>
                </a:lnTo>
                <a:lnTo>
                  <a:pt x="655" y="439"/>
                </a:lnTo>
                <a:lnTo>
                  <a:pt x="659" y="447"/>
                </a:lnTo>
                <a:lnTo>
                  <a:pt x="659" y="447"/>
                </a:lnTo>
                <a:lnTo>
                  <a:pt x="660" y="440"/>
                </a:lnTo>
                <a:lnTo>
                  <a:pt x="665" y="451"/>
                </a:lnTo>
                <a:lnTo>
                  <a:pt x="665" y="451"/>
                </a:lnTo>
                <a:lnTo>
                  <a:pt x="666" y="441"/>
                </a:lnTo>
                <a:lnTo>
                  <a:pt x="666" y="441"/>
                </a:lnTo>
                <a:lnTo>
                  <a:pt x="667" y="447"/>
                </a:lnTo>
                <a:lnTo>
                  <a:pt x="668" y="451"/>
                </a:lnTo>
                <a:lnTo>
                  <a:pt x="668" y="451"/>
                </a:lnTo>
                <a:lnTo>
                  <a:pt x="670" y="447"/>
                </a:lnTo>
                <a:lnTo>
                  <a:pt x="670" y="442"/>
                </a:lnTo>
                <a:lnTo>
                  <a:pt x="668" y="435"/>
                </a:lnTo>
                <a:lnTo>
                  <a:pt x="668" y="435"/>
                </a:lnTo>
                <a:lnTo>
                  <a:pt x="667" y="428"/>
                </a:lnTo>
                <a:lnTo>
                  <a:pt x="665" y="424"/>
                </a:lnTo>
                <a:lnTo>
                  <a:pt x="664" y="421"/>
                </a:lnTo>
                <a:lnTo>
                  <a:pt x="661" y="411"/>
                </a:lnTo>
                <a:lnTo>
                  <a:pt x="661" y="411"/>
                </a:lnTo>
                <a:lnTo>
                  <a:pt x="660" y="396"/>
                </a:lnTo>
                <a:lnTo>
                  <a:pt x="659" y="384"/>
                </a:lnTo>
                <a:lnTo>
                  <a:pt x="659" y="372"/>
                </a:lnTo>
                <a:lnTo>
                  <a:pt x="659" y="372"/>
                </a:lnTo>
                <a:lnTo>
                  <a:pt x="652" y="344"/>
                </a:lnTo>
                <a:lnTo>
                  <a:pt x="648" y="322"/>
                </a:lnTo>
                <a:lnTo>
                  <a:pt x="644" y="305"/>
                </a:lnTo>
                <a:lnTo>
                  <a:pt x="644" y="305"/>
                </a:lnTo>
                <a:lnTo>
                  <a:pt x="643" y="291"/>
                </a:lnTo>
                <a:lnTo>
                  <a:pt x="643" y="272"/>
                </a:lnTo>
                <a:lnTo>
                  <a:pt x="643" y="242"/>
                </a:lnTo>
                <a:lnTo>
                  <a:pt x="643" y="242"/>
                </a:lnTo>
                <a:lnTo>
                  <a:pt x="642" y="230"/>
                </a:lnTo>
                <a:lnTo>
                  <a:pt x="641" y="207"/>
                </a:lnTo>
                <a:lnTo>
                  <a:pt x="637" y="183"/>
                </a:lnTo>
                <a:lnTo>
                  <a:pt x="635" y="171"/>
                </a:lnTo>
                <a:lnTo>
                  <a:pt x="632" y="161"/>
                </a:lnTo>
                <a:lnTo>
                  <a:pt x="632" y="161"/>
                </a:lnTo>
                <a:lnTo>
                  <a:pt x="624" y="133"/>
                </a:lnTo>
                <a:lnTo>
                  <a:pt x="619" y="123"/>
                </a:lnTo>
                <a:lnTo>
                  <a:pt x="614" y="112"/>
                </a:lnTo>
                <a:lnTo>
                  <a:pt x="614" y="112"/>
                </a:lnTo>
                <a:lnTo>
                  <a:pt x="607" y="100"/>
                </a:lnTo>
                <a:lnTo>
                  <a:pt x="598" y="89"/>
                </a:lnTo>
                <a:lnTo>
                  <a:pt x="587" y="75"/>
                </a:lnTo>
                <a:lnTo>
                  <a:pt x="572" y="61"/>
                </a:lnTo>
                <a:lnTo>
                  <a:pt x="572" y="61"/>
                </a:lnTo>
                <a:lnTo>
                  <a:pt x="563" y="54"/>
                </a:lnTo>
                <a:lnTo>
                  <a:pt x="555" y="47"/>
                </a:lnTo>
                <a:lnTo>
                  <a:pt x="539" y="39"/>
                </a:lnTo>
                <a:lnTo>
                  <a:pt x="524" y="34"/>
                </a:lnTo>
                <a:lnTo>
                  <a:pt x="509" y="28"/>
                </a:lnTo>
                <a:lnTo>
                  <a:pt x="509" y="28"/>
                </a:lnTo>
                <a:lnTo>
                  <a:pt x="490" y="21"/>
                </a:lnTo>
                <a:lnTo>
                  <a:pt x="467" y="12"/>
                </a:lnTo>
                <a:lnTo>
                  <a:pt x="443" y="5"/>
                </a:lnTo>
                <a:lnTo>
                  <a:pt x="432" y="3"/>
                </a:lnTo>
                <a:lnTo>
                  <a:pt x="421" y="3"/>
                </a:lnTo>
                <a:lnTo>
                  <a:pt x="421" y="3"/>
                </a:lnTo>
                <a:lnTo>
                  <a:pt x="407" y="1"/>
                </a:lnTo>
                <a:lnTo>
                  <a:pt x="398" y="0"/>
                </a:lnTo>
                <a:lnTo>
                  <a:pt x="385" y="0"/>
                </a:lnTo>
                <a:lnTo>
                  <a:pt x="360" y="1"/>
                </a:lnTo>
                <a:lnTo>
                  <a:pt x="360" y="1"/>
                </a:lnTo>
                <a:lnTo>
                  <a:pt x="326" y="3"/>
                </a:lnTo>
                <a:lnTo>
                  <a:pt x="295" y="5"/>
                </a:lnTo>
                <a:lnTo>
                  <a:pt x="270" y="8"/>
                </a:lnTo>
                <a:lnTo>
                  <a:pt x="258" y="10"/>
                </a:lnTo>
                <a:lnTo>
                  <a:pt x="247" y="12"/>
                </a:lnTo>
                <a:lnTo>
                  <a:pt x="247" y="12"/>
                </a:lnTo>
                <a:lnTo>
                  <a:pt x="195" y="27"/>
                </a:lnTo>
                <a:lnTo>
                  <a:pt x="169" y="33"/>
                </a:lnTo>
                <a:lnTo>
                  <a:pt x="159" y="35"/>
                </a:lnTo>
                <a:lnTo>
                  <a:pt x="149" y="37"/>
                </a:lnTo>
                <a:lnTo>
                  <a:pt x="149" y="37"/>
                </a:lnTo>
                <a:lnTo>
                  <a:pt x="131" y="37"/>
                </a:lnTo>
                <a:lnTo>
                  <a:pt x="108" y="35"/>
                </a:lnTo>
                <a:lnTo>
                  <a:pt x="85" y="34"/>
                </a:lnTo>
                <a:lnTo>
                  <a:pt x="75" y="34"/>
                </a:lnTo>
                <a:lnTo>
                  <a:pt x="68" y="35"/>
                </a:lnTo>
                <a:lnTo>
                  <a:pt x="68" y="35"/>
                </a:lnTo>
                <a:lnTo>
                  <a:pt x="60" y="37"/>
                </a:lnTo>
                <a:lnTo>
                  <a:pt x="54" y="39"/>
                </a:lnTo>
                <a:lnTo>
                  <a:pt x="48" y="43"/>
                </a:lnTo>
                <a:lnTo>
                  <a:pt x="42" y="47"/>
                </a:lnTo>
                <a:lnTo>
                  <a:pt x="33" y="57"/>
                </a:lnTo>
                <a:lnTo>
                  <a:pt x="29" y="62"/>
                </a:lnTo>
                <a:lnTo>
                  <a:pt x="27" y="67"/>
                </a:lnTo>
                <a:lnTo>
                  <a:pt x="27" y="67"/>
                </a:lnTo>
                <a:lnTo>
                  <a:pt x="24" y="73"/>
                </a:lnTo>
                <a:lnTo>
                  <a:pt x="23" y="80"/>
                </a:lnTo>
                <a:lnTo>
                  <a:pt x="21" y="95"/>
                </a:lnTo>
                <a:lnTo>
                  <a:pt x="18" y="109"/>
                </a:lnTo>
                <a:lnTo>
                  <a:pt x="16" y="120"/>
                </a:lnTo>
                <a:lnTo>
                  <a:pt x="16" y="120"/>
                </a:lnTo>
                <a:lnTo>
                  <a:pt x="11" y="127"/>
                </a:lnTo>
                <a:lnTo>
                  <a:pt x="7" y="133"/>
                </a:lnTo>
                <a:lnTo>
                  <a:pt x="4" y="140"/>
                </a:lnTo>
                <a:lnTo>
                  <a:pt x="1" y="147"/>
                </a:lnTo>
                <a:lnTo>
                  <a:pt x="1" y="147"/>
                </a:lnTo>
                <a:lnTo>
                  <a:pt x="1" y="150"/>
                </a:lnTo>
                <a:lnTo>
                  <a:pt x="2" y="155"/>
                </a:lnTo>
                <a:lnTo>
                  <a:pt x="6" y="165"/>
                </a:lnTo>
                <a:lnTo>
                  <a:pt x="8" y="176"/>
                </a:lnTo>
                <a:lnTo>
                  <a:pt x="10" y="181"/>
                </a:lnTo>
                <a:lnTo>
                  <a:pt x="10" y="187"/>
                </a:lnTo>
                <a:lnTo>
                  <a:pt x="10" y="187"/>
                </a:lnTo>
                <a:lnTo>
                  <a:pt x="6" y="206"/>
                </a:lnTo>
                <a:lnTo>
                  <a:pt x="5" y="218"/>
                </a:lnTo>
                <a:lnTo>
                  <a:pt x="4" y="235"/>
                </a:lnTo>
                <a:lnTo>
                  <a:pt x="4" y="235"/>
                </a:lnTo>
                <a:lnTo>
                  <a:pt x="5" y="257"/>
                </a:lnTo>
                <a:lnTo>
                  <a:pt x="6" y="282"/>
                </a:lnTo>
                <a:lnTo>
                  <a:pt x="8" y="307"/>
                </a:lnTo>
                <a:lnTo>
                  <a:pt x="12" y="328"/>
                </a:lnTo>
                <a:lnTo>
                  <a:pt x="12" y="328"/>
                </a:lnTo>
                <a:lnTo>
                  <a:pt x="16" y="351"/>
                </a:lnTo>
                <a:lnTo>
                  <a:pt x="18" y="377"/>
                </a:lnTo>
                <a:lnTo>
                  <a:pt x="18" y="401"/>
                </a:lnTo>
                <a:lnTo>
                  <a:pt x="18" y="412"/>
                </a:lnTo>
                <a:lnTo>
                  <a:pt x="16" y="421"/>
                </a:lnTo>
                <a:lnTo>
                  <a:pt x="16" y="421"/>
                </a:lnTo>
                <a:lnTo>
                  <a:pt x="8" y="458"/>
                </a:lnTo>
                <a:lnTo>
                  <a:pt x="2" y="487"/>
                </a:lnTo>
                <a:lnTo>
                  <a:pt x="2" y="487"/>
                </a:lnTo>
                <a:lnTo>
                  <a:pt x="0" y="496"/>
                </a:lnTo>
                <a:lnTo>
                  <a:pt x="0" y="503"/>
                </a:lnTo>
                <a:lnTo>
                  <a:pt x="0" y="510"/>
                </a:lnTo>
                <a:lnTo>
                  <a:pt x="1" y="513"/>
                </a:lnTo>
                <a:lnTo>
                  <a:pt x="4" y="516"/>
                </a:lnTo>
                <a:lnTo>
                  <a:pt x="4" y="516"/>
                </a:lnTo>
                <a:lnTo>
                  <a:pt x="7" y="520"/>
                </a:lnTo>
                <a:lnTo>
                  <a:pt x="13" y="522"/>
                </a:lnTo>
                <a:lnTo>
                  <a:pt x="18" y="523"/>
                </a:lnTo>
                <a:lnTo>
                  <a:pt x="22" y="523"/>
                </a:lnTo>
                <a:lnTo>
                  <a:pt x="22" y="523"/>
                </a:lnTo>
                <a:lnTo>
                  <a:pt x="23" y="522"/>
                </a:lnTo>
                <a:lnTo>
                  <a:pt x="24" y="520"/>
                </a:lnTo>
                <a:lnTo>
                  <a:pt x="24" y="515"/>
                </a:lnTo>
                <a:lnTo>
                  <a:pt x="25" y="509"/>
                </a:lnTo>
                <a:lnTo>
                  <a:pt x="27" y="503"/>
                </a:lnTo>
                <a:lnTo>
                  <a:pt x="27" y="503"/>
                </a:lnTo>
                <a:lnTo>
                  <a:pt x="34" y="479"/>
                </a:lnTo>
                <a:lnTo>
                  <a:pt x="40" y="459"/>
                </a:lnTo>
                <a:lnTo>
                  <a:pt x="50" y="436"/>
                </a:lnTo>
                <a:lnTo>
                  <a:pt x="50" y="436"/>
                </a:lnTo>
                <a:lnTo>
                  <a:pt x="54" y="423"/>
                </a:lnTo>
                <a:lnTo>
                  <a:pt x="59" y="406"/>
                </a:lnTo>
                <a:lnTo>
                  <a:pt x="63" y="388"/>
                </a:lnTo>
                <a:lnTo>
                  <a:pt x="65" y="370"/>
                </a:lnTo>
                <a:lnTo>
                  <a:pt x="69" y="337"/>
                </a:lnTo>
                <a:lnTo>
                  <a:pt x="71" y="320"/>
                </a:lnTo>
                <a:lnTo>
                  <a:pt x="71" y="320"/>
                </a:lnTo>
                <a:lnTo>
                  <a:pt x="75" y="293"/>
                </a:lnTo>
                <a:lnTo>
                  <a:pt x="75" y="293"/>
                </a:lnTo>
                <a:lnTo>
                  <a:pt x="76" y="287"/>
                </a:lnTo>
                <a:lnTo>
                  <a:pt x="76" y="287"/>
                </a:lnTo>
                <a:lnTo>
                  <a:pt x="77" y="284"/>
                </a:lnTo>
                <a:lnTo>
                  <a:pt x="77" y="280"/>
                </a:lnTo>
                <a:lnTo>
                  <a:pt x="77" y="278"/>
                </a:lnTo>
                <a:lnTo>
                  <a:pt x="77" y="27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0EC18EDC-8908-467B-8739-7D69E768FFD8}"/>
              </a:ext>
            </a:extLst>
          </p:cNvPr>
          <p:cNvSpPr>
            <a:spLocks/>
          </p:cNvSpPr>
          <p:nvPr/>
        </p:nvSpPr>
        <p:spPr bwMode="auto">
          <a:xfrm>
            <a:off x="7719075" y="2743279"/>
            <a:ext cx="1622425" cy="1654175"/>
          </a:xfrm>
          <a:custGeom>
            <a:avLst/>
            <a:gdLst>
              <a:gd name="T0" fmla="*/ 164 w 1022"/>
              <a:gd name="T1" fmla="*/ 393 h 1042"/>
              <a:gd name="T2" fmla="*/ 113 w 1022"/>
              <a:gd name="T3" fmla="*/ 421 h 1042"/>
              <a:gd name="T4" fmla="*/ 58 w 1022"/>
              <a:gd name="T5" fmla="*/ 415 h 1042"/>
              <a:gd name="T6" fmla="*/ 8 w 1022"/>
              <a:gd name="T7" fmla="*/ 444 h 1042"/>
              <a:gd name="T8" fmla="*/ 20 w 1022"/>
              <a:gd name="T9" fmla="*/ 471 h 1042"/>
              <a:gd name="T10" fmla="*/ 38 w 1022"/>
              <a:gd name="T11" fmla="*/ 459 h 1042"/>
              <a:gd name="T12" fmla="*/ 143 w 1022"/>
              <a:gd name="T13" fmla="*/ 467 h 1042"/>
              <a:gd name="T14" fmla="*/ 130 w 1022"/>
              <a:gd name="T15" fmla="*/ 485 h 1042"/>
              <a:gd name="T16" fmla="*/ 146 w 1022"/>
              <a:gd name="T17" fmla="*/ 499 h 1042"/>
              <a:gd name="T18" fmla="*/ 192 w 1022"/>
              <a:gd name="T19" fmla="*/ 465 h 1042"/>
              <a:gd name="T20" fmla="*/ 274 w 1022"/>
              <a:gd name="T21" fmla="*/ 408 h 1042"/>
              <a:gd name="T22" fmla="*/ 282 w 1022"/>
              <a:gd name="T23" fmla="*/ 453 h 1042"/>
              <a:gd name="T24" fmla="*/ 259 w 1022"/>
              <a:gd name="T25" fmla="*/ 494 h 1042"/>
              <a:gd name="T26" fmla="*/ 303 w 1022"/>
              <a:gd name="T27" fmla="*/ 469 h 1042"/>
              <a:gd name="T28" fmla="*/ 360 w 1022"/>
              <a:gd name="T29" fmla="*/ 539 h 1042"/>
              <a:gd name="T30" fmla="*/ 385 w 1022"/>
              <a:gd name="T31" fmla="*/ 670 h 1042"/>
              <a:gd name="T32" fmla="*/ 345 w 1022"/>
              <a:gd name="T33" fmla="*/ 889 h 1042"/>
              <a:gd name="T34" fmla="*/ 315 w 1022"/>
              <a:gd name="T35" fmla="*/ 939 h 1042"/>
              <a:gd name="T36" fmla="*/ 343 w 1022"/>
              <a:gd name="T37" fmla="*/ 968 h 1042"/>
              <a:gd name="T38" fmla="*/ 436 w 1022"/>
              <a:gd name="T39" fmla="*/ 974 h 1042"/>
              <a:gd name="T40" fmla="*/ 441 w 1022"/>
              <a:gd name="T41" fmla="*/ 1000 h 1042"/>
              <a:gd name="T42" fmla="*/ 563 w 1022"/>
              <a:gd name="T43" fmla="*/ 993 h 1042"/>
              <a:gd name="T44" fmla="*/ 603 w 1022"/>
              <a:gd name="T45" fmla="*/ 968 h 1042"/>
              <a:gd name="T46" fmla="*/ 585 w 1022"/>
              <a:gd name="T47" fmla="*/ 943 h 1042"/>
              <a:gd name="T48" fmla="*/ 573 w 1022"/>
              <a:gd name="T49" fmla="*/ 897 h 1042"/>
              <a:gd name="T50" fmla="*/ 544 w 1022"/>
              <a:gd name="T51" fmla="*/ 709 h 1042"/>
              <a:gd name="T52" fmla="*/ 544 w 1022"/>
              <a:gd name="T53" fmla="*/ 601 h 1042"/>
              <a:gd name="T54" fmla="*/ 599 w 1022"/>
              <a:gd name="T55" fmla="*/ 721 h 1042"/>
              <a:gd name="T56" fmla="*/ 689 w 1022"/>
              <a:gd name="T57" fmla="*/ 788 h 1042"/>
              <a:gd name="T58" fmla="*/ 692 w 1022"/>
              <a:gd name="T59" fmla="*/ 970 h 1042"/>
              <a:gd name="T60" fmla="*/ 676 w 1022"/>
              <a:gd name="T61" fmla="*/ 1015 h 1042"/>
              <a:gd name="T62" fmla="*/ 731 w 1022"/>
              <a:gd name="T63" fmla="*/ 1042 h 1042"/>
              <a:gd name="T64" fmla="*/ 871 w 1022"/>
              <a:gd name="T65" fmla="*/ 1016 h 1042"/>
              <a:gd name="T66" fmla="*/ 921 w 1022"/>
              <a:gd name="T67" fmla="*/ 973 h 1042"/>
              <a:gd name="T68" fmla="*/ 871 w 1022"/>
              <a:gd name="T69" fmla="*/ 852 h 1042"/>
              <a:gd name="T70" fmla="*/ 876 w 1022"/>
              <a:gd name="T71" fmla="*/ 711 h 1042"/>
              <a:gd name="T72" fmla="*/ 981 w 1022"/>
              <a:gd name="T73" fmla="*/ 722 h 1042"/>
              <a:gd name="T74" fmla="*/ 999 w 1022"/>
              <a:gd name="T75" fmla="*/ 809 h 1042"/>
              <a:gd name="T76" fmla="*/ 1014 w 1022"/>
              <a:gd name="T77" fmla="*/ 851 h 1042"/>
              <a:gd name="T78" fmla="*/ 1015 w 1022"/>
              <a:gd name="T79" fmla="*/ 824 h 1042"/>
              <a:gd name="T80" fmla="*/ 1012 w 1022"/>
              <a:gd name="T81" fmla="*/ 758 h 1042"/>
              <a:gd name="T82" fmla="*/ 974 w 1022"/>
              <a:gd name="T83" fmla="*/ 635 h 1042"/>
              <a:gd name="T84" fmla="*/ 952 w 1022"/>
              <a:gd name="T85" fmla="*/ 540 h 1042"/>
              <a:gd name="T86" fmla="*/ 1012 w 1022"/>
              <a:gd name="T87" fmla="*/ 350 h 1042"/>
              <a:gd name="T88" fmla="*/ 987 w 1022"/>
              <a:gd name="T89" fmla="*/ 221 h 1042"/>
              <a:gd name="T90" fmla="*/ 917 w 1022"/>
              <a:gd name="T91" fmla="*/ 121 h 1042"/>
              <a:gd name="T92" fmla="*/ 824 w 1022"/>
              <a:gd name="T93" fmla="*/ 62 h 1042"/>
              <a:gd name="T94" fmla="*/ 652 w 1022"/>
              <a:gd name="T95" fmla="*/ 9 h 1042"/>
              <a:gd name="T96" fmla="*/ 584 w 1022"/>
              <a:gd name="T97" fmla="*/ 0 h 1042"/>
              <a:gd name="T98" fmla="*/ 487 w 1022"/>
              <a:gd name="T99" fmla="*/ 14 h 1042"/>
              <a:gd name="T100" fmla="*/ 442 w 1022"/>
              <a:gd name="T101" fmla="*/ 16 h 1042"/>
              <a:gd name="T102" fmla="*/ 385 w 1022"/>
              <a:gd name="T103" fmla="*/ 45 h 1042"/>
              <a:gd name="T104" fmla="*/ 337 w 1022"/>
              <a:gd name="T105" fmla="*/ 33 h 1042"/>
              <a:gd name="T106" fmla="*/ 270 w 1022"/>
              <a:gd name="T107" fmla="*/ 57 h 1042"/>
              <a:gd name="T108" fmla="*/ 240 w 1022"/>
              <a:gd name="T109" fmla="*/ 131 h 1042"/>
              <a:gd name="T110" fmla="*/ 223 w 1022"/>
              <a:gd name="T111" fmla="*/ 186 h 1042"/>
              <a:gd name="T112" fmla="*/ 216 w 1022"/>
              <a:gd name="T113" fmla="*/ 223 h 10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22" h="1042">
                <a:moveTo>
                  <a:pt x="222" y="275"/>
                </a:moveTo>
                <a:lnTo>
                  <a:pt x="222" y="275"/>
                </a:lnTo>
                <a:lnTo>
                  <a:pt x="215" y="291"/>
                </a:lnTo>
                <a:lnTo>
                  <a:pt x="199" y="329"/>
                </a:lnTo>
                <a:lnTo>
                  <a:pt x="189" y="350"/>
                </a:lnTo>
                <a:lnTo>
                  <a:pt x="178" y="370"/>
                </a:lnTo>
                <a:lnTo>
                  <a:pt x="169" y="387"/>
                </a:lnTo>
                <a:lnTo>
                  <a:pt x="164" y="393"/>
                </a:lnTo>
                <a:lnTo>
                  <a:pt x="159" y="398"/>
                </a:lnTo>
                <a:lnTo>
                  <a:pt x="159" y="398"/>
                </a:lnTo>
                <a:lnTo>
                  <a:pt x="150" y="405"/>
                </a:lnTo>
                <a:lnTo>
                  <a:pt x="143" y="411"/>
                </a:lnTo>
                <a:lnTo>
                  <a:pt x="136" y="415"/>
                </a:lnTo>
                <a:lnTo>
                  <a:pt x="129" y="418"/>
                </a:lnTo>
                <a:lnTo>
                  <a:pt x="121" y="421"/>
                </a:lnTo>
                <a:lnTo>
                  <a:pt x="113" y="421"/>
                </a:lnTo>
                <a:lnTo>
                  <a:pt x="104" y="422"/>
                </a:lnTo>
                <a:lnTo>
                  <a:pt x="95" y="421"/>
                </a:lnTo>
                <a:lnTo>
                  <a:pt x="95" y="421"/>
                </a:lnTo>
                <a:lnTo>
                  <a:pt x="85" y="419"/>
                </a:lnTo>
                <a:lnTo>
                  <a:pt x="78" y="418"/>
                </a:lnTo>
                <a:lnTo>
                  <a:pt x="68" y="415"/>
                </a:lnTo>
                <a:lnTo>
                  <a:pt x="63" y="415"/>
                </a:lnTo>
                <a:lnTo>
                  <a:pt x="58" y="415"/>
                </a:lnTo>
                <a:lnTo>
                  <a:pt x="54" y="415"/>
                </a:lnTo>
                <a:lnTo>
                  <a:pt x="45" y="417"/>
                </a:lnTo>
                <a:lnTo>
                  <a:pt x="45" y="417"/>
                </a:lnTo>
                <a:lnTo>
                  <a:pt x="37" y="421"/>
                </a:lnTo>
                <a:lnTo>
                  <a:pt x="28" y="425"/>
                </a:lnTo>
                <a:lnTo>
                  <a:pt x="21" y="431"/>
                </a:lnTo>
                <a:lnTo>
                  <a:pt x="14" y="438"/>
                </a:lnTo>
                <a:lnTo>
                  <a:pt x="8" y="444"/>
                </a:lnTo>
                <a:lnTo>
                  <a:pt x="3" y="450"/>
                </a:lnTo>
                <a:lnTo>
                  <a:pt x="0" y="456"/>
                </a:lnTo>
                <a:lnTo>
                  <a:pt x="0" y="461"/>
                </a:lnTo>
                <a:lnTo>
                  <a:pt x="0" y="461"/>
                </a:lnTo>
                <a:lnTo>
                  <a:pt x="4" y="468"/>
                </a:lnTo>
                <a:lnTo>
                  <a:pt x="8" y="471"/>
                </a:lnTo>
                <a:lnTo>
                  <a:pt x="14" y="473"/>
                </a:lnTo>
                <a:lnTo>
                  <a:pt x="20" y="471"/>
                </a:lnTo>
                <a:lnTo>
                  <a:pt x="20" y="471"/>
                </a:lnTo>
                <a:lnTo>
                  <a:pt x="21" y="469"/>
                </a:lnTo>
                <a:lnTo>
                  <a:pt x="23" y="468"/>
                </a:lnTo>
                <a:lnTo>
                  <a:pt x="24" y="463"/>
                </a:lnTo>
                <a:lnTo>
                  <a:pt x="26" y="462"/>
                </a:lnTo>
                <a:lnTo>
                  <a:pt x="28" y="459"/>
                </a:lnTo>
                <a:lnTo>
                  <a:pt x="32" y="459"/>
                </a:lnTo>
                <a:lnTo>
                  <a:pt x="38" y="459"/>
                </a:lnTo>
                <a:lnTo>
                  <a:pt x="38" y="459"/>
                </a:lnTo>
                <a:lnTo>
                  <a:pt x="66" y="463"/>
                </a:lnTo>
                <a:lnTo>
                  <a:pt x="98" y="468"/>
                </a:lnTo>
                <a:lnTo>
                  <a:pt x="98" y="468"/>
                </a:lnTo>
                <a:lnTo>
                  <a:pt x="115" y="469"/>
                </a:lnTo>
                <a:lnTo>
                  <a:pt x="130" y="468"/>
                </a:lnTo>
                <a:lnTo>
                  <a:pt x="143" y="467"/>
                </a:lnTo>
                <a:lnTo>
                  <a:pt x="143" y="467"/>
                </a:lnTo>
                <a:lnTo>
                  <a:pt x="143" y="468"/>
                </a:lnTo>
                <a:lnTo>
                  <a:pt x="143" y="470"/>
                </a:lnTo>
                <a:lnTo>
                  <a:pt x="141" y="473"/>
                </a:lnTo>
                <a:lnTo>
                  <a:pt x="136" y="476"/>
                </a:lnTo>
                <a:lnTo>
                  <a:pt x="136" y="476"/>
                </a:lnTo>
                <a:lnTo>
                  <a:pt x="133" y="479"/>
                </a:lnTo>
                <a:lnTo>
                  <a:pt x="131" y="481"/>
                </a:lnTo>
                <a:lnTo>
                  <a:pt x="130" y="485"/>
                </a:lnTo>
                <a:lnTo>
                  <a:pt x="129" y="487"/>
                </a:lnTo>
                <a:lnTo>
                  <a:pt x="130" y="491"/>
                </a:lnTo>
                <a:lnTo>
                  <a:pt x="131" y="494"/>
                </a:lnTo>
                <a:lnTo>
                  <a:pt x="133" y="497"/>
                </a:lnTo>
                <a:lnTo>
                  <a:pt x="137" y="498"/>
                </a:lnTo>
                <a:lnTo>
                  <a:pt x="137" y="498"/>
                </a:lnTo>
                <a:lnTo>
                  <a:pt x="141" y="499"/>
                </a:lnTo>
                <a:lnTo>
                  <a:pt x="146" y="499"/>
                </a:lnTo>
                <a:lnTo>
                  <a:pt x="149" y="499"/>
                </a:lnTo>
                <a:lnTo>
                  <a:pt x="153" y="497"/>
                </a:lnTo>
                <a:lnTo>
                  <a:pt x="163" y="492"/>
                </a:lnTo>
                <a:lnTo>
                  <a:pt x="173" y="485"/>
                </a:lnTo>
                <a:lnTo>
                  <a:pt x="173" y="485"/>
                </a:lnTo>
                <a:lnTo>
                  <a:pt x="178" y="481"/>
                </a:lnTo>
                <a:lnTo>
                  <a:pt x="184" y="476"/>
                </a:lnTo>
                <a:lnTo>
                  <a:pt x="192" y="465"/>
                </a:lnTo>
                <a:lnTo>
                  <a:pt x="198" y="457"/>
                </a:lnTo>
                <a:lnTo>
                  <a:pt x="199" y="453"/>
                </a:lnTo>
                <a:lnTo>
                  <a:pt x="199" y="453"/>
                </a:lnTo>
                <a:lnTo>
                  <a:pt x="224" y="438"/>
                </a:lnTo>
                <a:lnTo>
                  <a:pt x="251" y="421"/>
                </a:lnTo>
                <a:lnTo>
                  <a:pt x="251" y="421"/>
                </a:lnTo>
                <a:lnTo>
                  <a:pt x="264" y="415"/>
                </a:lnTo>
                <a:lnTo>
                  <a:pt x="274" y="408"/>
                </a:lnTo>
                <a:lnTo>
                  <a:pt x="274" y="408"/>
                </a:lnTo>
                <a:lnTo>
                  <a:pt x="275" y="425"/>
                </a:lnTo>
                <a:lnTo>
                  <a:pt x="276" y="438"/>
                </a:lnTo>
                <a:lnTo>
                  <a:pt x="278" y="446"/>
                </a:lnTo>
                <a:lnTo>
                  <a:pt x="278" y="446"/>
                </a:lnTo>
                <a:lnTo>
                  <a:pt x="281" y="451"/>
                </a:lnTo>
                <a:lnTo>
                  <a:pt x="282" y="453"/>
                </a:lnTo>
                <a:lnTo>
                  <a:pt x="282" y="453"/>
                </a:lnTo>
                <a:lnTo>
                  <a:pt x="275" y="459"/>
                </a:lnTo>
                <a:lnTo>
                  <a:pt x="265" y="471"/>
                </a:lnTo>
                <a:lnTo>
                  <a:pt x="265" y="471"/>
                </a:lnTo>
                <a:lnTo>
                  <a:pt x="261" y="478"/>
                </a:lnTo>
                <a:lnTo>
                  <a:pt x="257" y="486"/>
                </a:lnTo>
                <a:lnTo>
                  <a:pt x="256" y="490"/>
                </a:lnTo>
                <a:lnTo>
                  <a:pt x="257" y="493"/>
                </a:lnTo>
                <a:lnTo>
                  <a:pt x="259" y="494"/>
                </a:lnTo>
                <a:lnTo>
                  <a:pt x="265" y="494"/>
                </a:lnTo>
                <a:lnTo>
                  <a:pt x="265" y="494"/>
                </a:lnTo>
                <a:lnTo>
                  <a:pt x="278" y="492"/>
                </a:lnTo>
                <a:lnTo>
                  <a:pt x="285" y="488"/>
                </a:lnTo>
                <a:lnTo>
                  <a:pt x="291" y="484"/>
                </a:lnTo>
                <a:lnTo>
                  <a:pt x="298" y="475"/>
                </a:lnTo>
                <a:lnTo>
                  <a:pt x="298" y="475"/>
                </a:lnTo>
                <a:lnTo>
                  <a:pt x="303" y="469"/>
                </a:lnTo>
                <a:lnTo>
                  <a:pt x="309" y="461"/>
                </a:lnTo>
                <a:lnTo>
                  <a:pt x="319" y="440"/>
                </a:lnTo>
                <a:lnTo>
                  <a:pt x="331" y="415"/>
                </a:lnTo>
                <a:lnTo>
                  <a:pt x="341" y="410"/>
                </a:lnTo>
                <a:lnTo>
                  <a:pt x="341" y="410"/>
                </a:lnTo>
                <a:lnTo>
                  <a:pt x="354" y="496"/>
                </a:lnTo>
                <a:lnTo>
                  <a:pt x="354" y="496"/>
                </a:lnTo>
                <a:lnTo>
                  <a:pt x="360" y="539"/>
                </a:lnTo>
                <a:lnTo>
                  <a:pt x="362" y="562"/>
                </a:lnTo>
                <a:lnTo>
                  <a:pt x="368" y="587"/>
                </a:lnTo>
                <a:lnTo>
                  <a:pt x="368" y="587"/>
                </a:lnTo>
                <a:lnTo>
                  <a:pt x="376" y="610"/>
                </a:lnTo>
                <a:lnTo>
                  <a:pt x="383" y="630"/>
                </a:lnTo>
                <a:lnTo>
                  <a:pt x="390" y="652"/>
                </a:lnTo>
                <a:lnTo>
                  <a:pt x="390" y="652"/>
                </a:lnTo>
                <a:lnTo>
                  <a:pt x="385" y="670"/>
                </a:lnTo>
                <a:lnTo>
                  <a:pt x="374" y="714"/>
                </a:lnTo>
                <a:lnTo>
                  <a:pt x="362" y="767"/>
                </a:lnTo>
                <a:lnTo>
                  <a:pt x="358" y="791"/>
                </a:lnTo>
                <a:lnTo>
                  <a:pt x="355" y="811"/>
                </a:lnTo>
                <a:lnTo>
                  <a:pt x="355" y="811"/>
                </a:lnTo>
                <a:lnTo>
                  <a:pt x="351" y="846"/>
                </a:lnTo>
                <a:lnTo>
                  <a:pt x="348" y="876"/>
                </a:lnTo>
                <a:lnTo>
                  <a:pt x="345" y="889"/>
                </a:lnTo>
                <a:lnTo>
                  <a:pt x="342" y="901"/>
                </a:lnTo>
                <a:lnTo>
                  <a:pt x="339" y="910"/>
                </a:lnTo>
                <a:lnTo>
                  <a:pt x="336" y="916"/>
                </a:lnTo>
                <a:lnTo>
                  <a:pt x="336" y="916"/>
                </a:lnTo>
                <a:lnTo>
                  <a:pt x="328" y="923"/>
                </a:lnTo>
                <a:lnTo>
                  <a:pt x="321" y="929"/>
                </a:lnTo>
                <a:lnTo>
                  <a:pt x="316" y="935"/>
                </a:lnTo>
                <a:lnTo>
                  <a:pt x="315" y="939"/>
                </a:lnTo>
                <a:lnTo>
                  <a:pt x="314" y="944"/>
                </a:lnTo>
                <a:lnTo>
                  <a:pt x="314" y="944"/>
                </a:lnTo>
                <a:lnTo>
                  <a:pt x="313" y="950"/>
                </a:lnTo>
                <a:lnTo>
                  <a:pt x="315" y="953"/>
                </a:lnTo>
                <a:lnTo>
                  <a:pt x="318" y="957"/>
                </a:lnTo>
                <a:lnTo>
                  <a:pt x="321" y="961"/>
                </a:lnTo>
                <a:lnTo>
                  <a:pt x="332" y="964"/>
                </a:lnTo>
                <a:lnTo>
                  <a:pt x="343" y="968"/>
                </a:lnTo>
                <a:lnTo>
                  <a:pt x="343" y="968"/>
                </a:lnTo>
                <a:lnTo>
                  <a:pt x="351" y="970"/>
                </a:lnTo>
                <a:lnTo>
                  <a:pt x="365" y="970"/>
                </a:lnTo>
                <a:lnTo>
                  <a:pt x="399" y="969"/>
                </a:lnTo>
                <a:lnTo>
                  <a:pt x="444" y="966"/>
                </a:lnTo>
                <a:lnTo>
                  <a:pt x="444" y="966"/>
                </a:lnTo>
                <a:lnTo>
                  <a:pt x="439" y="969"/>
                </a:lnTo>
                <a:lnTo>
                  <a:pt x="436" y="974"/>
                </a:lnTo>
                <a:lnTo>
                  <a:pt x="435" y="976"/>
                </a:lnTo>
                <a:lnTo>
                  <a:pt x="434" y="980"/>
                </a:lnTo>
                <a:lnTo>
                  <a:pt x="434" y="980"/>
                </a:lnTo>
                <a:lnTo>
                  <a:pt x="433" y="991"/>
                </a:lnTo>
                <a:lnTo>
                  <a:pt x="434" y="995"/>
                </a:lnTo>
                <a:lnTo>
                  <a:pt x="437" y="998"/>
                </a:lnTo>
                <a:lnTo>
                  <a:pt x="437" y="998"/>
                </a:lnTo>
                <a:lnTo>
                  <a:pt x="441" y="1000"/>
                </a:lnTo>
                <a:lnTo>
                  <a:pt x="445" y="1001"/>
                </a:lnTo>
                <a:lnTo>
                  <a:pt x="456" y="1002"/>
                </a:lnTo>
                <a:lnTo>
                  <a:pt x="480" y="1001"/>
                </a:lnTo>
                <a:lnTo>
                  <a:pt x="480" y="1001"/>
                </a:lnTo>
                <a:lnTo>
                  <a:pt x="496" y="1000"/>
                </a:lnTo>
                <a:lnTo>
                  <a:pt x="517" y="997"/>
                </a:lnTo>
                <a:lnTo>
                  <a:pt x="540" y="995"/>
                </a:lnTo>
                <a:lnTo>
                  <a:pt x="563" y="993"/>
                </a:lnTo>
                <a:lnTo>
                  <a:pt x="563" y="993"/>
                </a:lnTo>
                <a:lnTo>
                  <a:pt x="593" y="991"/>
                </a:lnTo>
                <a:lnTo>
                  <a:pt x="599" y="990"/>
                </a:lnTo>
                <a:lnTo>
                  <a:pt x="600" y="989"/>
                </a:lnTo>
                <a:lnTo>
                  <a:pt x="601" y="986"/>
                </a:lnTo>
                <a:lnTo>
                  <a:pt x="601" y="986"/>
                </a:lnTo>
                <a:lnTo>
                  <a:pt x="603" y="978"/>
                </a:lnTo>
                <a:lnTo>
                  <a:pt x="603" y="968"/>
                </a:lnTo>
                <a:lnTo>
                  <a:pt x="603" y="960"/>
                </a:lnTo>
                <a:lnTo>
                  <a:pt x="602" y="956"/>
                </a:lnTo>
                <a:lnTo>
                  <a:pt x="600" y="953"/>
                </a:lnTo>
                <a:lnTo>
                  <a:pt x="600" y="953"/>
                </a:lnTo>
                <a:lnTo>
                  <a:pt x="595" y="951"/>
                </a:lnTo>
                <a:lnTo>
                  <a:pt x="590" y="947"/>
                </a:lnTo>
                <a:lnTo>
                  <a:pt x="588" y="945"/>
                </a:lnTo>
                <a:lnTo>
                  <a:pt x="585" y="943"/>
                </a:lnTo>
                <a:lnTo>
                  <a:pt x="583" y="938"/>
                </a:lnTo>
                <a:lnTo>
                  <a:pt x="580" y="932"/>
                </a:lnTo>
                <a:lnTo>
                  <a:pt x="580" y="932"/>
                </a:lnTo>
                <a:lnTo>
                  <a:pt x="577" y="921"/>
                </a:lnTo>
                <a:lnTo>
                  <a:pt x="574" y="915"/>
                </a:lnTo>
                <a:lnTo>
                  <a:pt x="573" y="909"/>
                </a:lnTo>
                <a:lnTo>
                  <a:pt x="573" y="897"/>
                </a:lnTo>
                <a:lnTo>
                  <a:pt x="573" y="897"/>
                </a:lnTo>
                <a:lnTo>
                  <a:pt x="574" y="878"/>
                </a:lnTo>
                <a:lnTo>
                  <a:pt x="574" y="860"/>
                </a:lnTo>
                <a:lnTo>
                  <a:pt x="573" y="843"/>
                </a:lnTo>
                <a:lnTo>
                  <a:pt x="569" y="826"/>
                </a:lnTo>
                <a:lnTo>
                  <a:pt x="569" y="826"/>
                </a:lnTo>
                <a:lnTo>
                  <a:pt x="555" y="763"/>
                </a:lnTo>
                <a:lnTo>
                  <a:pt x="546" y="725"/>
                </a:lnTo>
                <a:lnTo>
                  <a:pt x="544" y="709"/>
                </a:lnTo>
                <a:lnTo>
                  <a:pt x="543" y="697"/>
                </a:lnTo>
                <a:lnTo>
                  <a:pt x="543" y="697"/>
                </a:lnTo>
                <a:lnTo>
                  <a:pt x="536" y="645"/>
                </a:lnTo>
                <a:lnTo>
                  <a:pt x="533" y="620"/>
                </a:lnTo>
                <a:lnTo>
                  <a:pt x="533" y="613"/>
                </a:lnTo>
                <a:lnTo>
                  <a:pt x="533" y="610"/>
                </a:lnTo>
                <a:lnTo>
                  <a:pt x="533" y="610"/>
                </a:lnTo>
                <a:lnTo>
                  <a:pt x="544" y="601"/>
                </a:lnTo>
                <a:lnTo>
                  <a:pt x="551" y="595"/>
                </a:lnTo>
                <a:lnTo>
                  <a:pt x="565" y="606"/>
                </a:lnTo>
                <a:lnTo>
                  <a:pt x="565" y="606"/>
                </a:lnTo>
                <a:lnTo>
                  <a:pt x="568" y="623"/>
                </a:lnTo>
                <a:lnTo>
                  <a:pt x="577" y="662"/>
                </a:lnTo>
                <a:lnTo>
                  <a:pt x="584" y="683"/>
                </a:lnTo>
                <a:lnTo>
                  <a:pt x="591" y="704"/>
                </a:lnTo>
                <a:lnTo>
                  <a:pt x="599" y="721"/>
                </a:lnTo>
                <a:lnTo>
                  <a:pt x="602" y="727"/>
                </a:lnTo>
                <a:lnTo>
                  <a:pt x="607" y="732"/>
                </a:lnTo>
                <a:lnTo>
                  <a:pt x="607" y="732"/>
                </a:lnTo>
                <a:lnTo>
                  <a:pt x="630" y="748"/>
                </a:lnTo>
                <a:lnTo>
                  <a:pt x="657" y="766"/>
                </a:lnTo>
                <a:lnTo>
                  <a:pt x="680" y="780"/>
                </a:lnTo>
                <a:lnTo>
                  <a:pt x="689" y="788"/>
                </a:lnTo>
                <a:lnTo>
                  <a:pt x="689" y="788"/>
                </a:lnTo>
                <a:lnTo>
                  <a:pt x="737" y="866"/>
                </a:lnTo>
                <a:lnTo>
                  <a:pt x="737" y="866"/>
                </a:lnTo>
                <a:lnTo>
                  <a:pt x="722" y="909"/>
                </a:lnTo>
                <a:lnTo>
                  <a:pt x="710" y="940"/>
                </a:lnTo>
                <a:lnTo>
                  <a:pt x="704" y="952"/>
                </a:lnTo>
                <a:lnTo>
                  <a:pt x="699" y="962"/>
                </a:lnTo>
                <a:lnTo>
                  <a:pt x="699" y="962"/>
                </a:lnTo>
                <a:lnTo>
                  <a:pt x="692" y="970"/>
                </a:lnTo>
                <a:lnTo>
                  <a:pt x="685" y="979"/>
                </a:lnTo>
                <a:lnTo>
                  <a:pt x="679" y="986"/>
                </a:lnTo>
                <a:lnTo>
                  <a:pt x="676" y="990"/>
                </a:lnTo>
                <a:lnTo>
                  <a:pt x="675" y="996"/>
                </a:lnTo>
                <a:lnTo>
                  <a:pt x="675" y="996"/>
                </a:lnTo>
                <a:lnTo>
                  <a:pt x="674" y="1002"/>
                </a:lnTo>
                <a:lnTo>
                  <a:pt x="674" y="1008"/>
                </a:lnTo>
                <a:lnTo>
                  <a:pt x="676" y="1015"/>
                </a:lnTo>
                <a:lnTo>
                  <a:pt x="679" y="1021"/>
                </a:lnTo>
                <a:lnTo>
                  <a:pt x="682" y="1027"/>
                </a:lnTo>
                <a:lnTo>
                  <a:pt x="688" y="1032"/>
                </a:lnTo>
                <a:lnTo>
                  <a:pt x="697" y="1037"/>
                </a:lnTo>
                <a:lnTo>
                  <a:pt x="706" y="1039"/>
                </a:lnTo>
                <a:lnTo>
                  <a:pt x="706" y="1039"/>
                </a:lnTo>
                <a:lnTo>
                  <a:pt x="717" y="1041"/>
                </a:lnTo>
                <a:lnTo>
                  <a:pt x="731" y="1042"/>
                </a:lnTo>
                <a:lnTo>
                  <a:pt x="756" y="1041"/>
                </a:lnTo>
                <a:lnTo>
                  <a:pt x="785" y="1039"/>
                </a:lnTo>
                <a:lnTo>
                  <a:pt x="785" y="1039"/>
                </a:lnTo>
                <a:lnTo>
                  <a:pt x="798" y="1037"/>
                </a:lnTo>
                <a:lnTo>
                  <a:pt x="827" y="1030"/>
                </a:lnTo>
                <a:lnTo>
                  <a:pt x="827" y="1030"/>
                </a:lnTo>
                <a:lnTo>
                  <a:pt x="848" y="1024"/>
                </a:lnTo>
                <a:lnTo>
                  <a:pt x="871" y="1016"/>
                </a:lnTo>
                <a:lnTo>
                  <a:pt x="882" y="1012"/>
                </a:lnTo>
                <a:lnTo>
                  <a:pt x="892" y="1006"/>
                </a:lnTo>
                <a:lnTo>
                  <a:pt x="900" y="998"/>
                </a:lnTo>
                <a:lnTo>
                  <a:pt x="907" y="991"/>
                </a:lnTo>
                <a:lnTo>
                  <a:pt x="907" y="991"/>
                </a:lnTo>
                <a:lnTo>
                  <a:pt x="916" y="979"/>
                </a:lnTo>
                <a:lnTo>
                  <a:pt x="920" y="975"/>
                </a:lnTo>
                <a:lnTo>
                  <a:pt x="921" y="973"/>
                </a:lnTo>
                <a:lnTo>
                  <a:pt x="921" y="969"/>
                </a:lnTo>
                <a:lnTo>
                  <a:pt x="921" y="966"/>
                </a:lnTo>
                <a:lnTo>
                  <a:pt x="915" y="953"/>
                </a:lnTo>
                <a:lnTo>
                  <a:pt x="915" y="953"/>
                </a:lnTo>
                <a:lnTo>
                  <a:pt x="893" y="899"/>
                </a:lnTo>
                <a:lnTo>
                  <a:pt x="877" y="859"/>
                </a:lnTo>
                <a:lnTo>
                  <a:pt x="877" y="859"/>
                </a:lnTo>
                <a:lnTo>
                  <a:pt x="871" y="852"/>
                </a:lnTo>
                <a:lnTo>
                  <a:pt x="858" y="837"/>
                </a:lnTo>
                <a:lnTo>
                  <a:pt x="844" y="823"/>
                </a:lnTo>
                <a:lnTo>
                  <a:pt x="840" y="818"/>
                </a:lnTo>
                <a:lnTo>
                  <a:pt x="838" y="815"/>
                </a:lnTo>
                <a:lnTo>
                  <a:pt x="838" y="815"/>
                </a:lnTo>
                <a:lnTo>
                  <a:pt x="854" y="769"/>
                </a:lnTo>
                <a:lnTo>
                  <a:pt x="869" y="731"/>
                </a:lnTo>
                <a:lnTo>
                  <a:pt x="876" y="711"/>
                </a:lnTo>
                <a:lnTo>
                  <a:pt x="883" y="696"/>
                </a:lnTo>
                <a:lnTo>
                  <a:pt x="883" y="696"/>
                </a:lnTo>
                <a:lnTo>
                  <a:pt x="898" y="665"/>
                </a:lnTo>
                <a:lnTo>
                  <a:pt x="913" y="636"/>
                </a:lnTo>
                <a:lnTo>
                  <a:pt x="932" y="605"/>
                </a:lnTo>
                <a:lnTo>
                  <a:pt x="932" y="605"/>
                </a:lnTo>
                <a:lnTo>
                  <a:pt x="961" y="672"/>
                </a:lnTo>
                <a:lnTo>
                  <a:pt x="981" y="722"/>
                </a:lnTo>
                <a:lnTo>
                  <a:pt x="989" y="742"/>
                </a:lnTo>
                <a:lnTo>
                  <a:pt x="992" y="752"/>
                </a:lnTo>
                <a:lnTo>
                  <a:pt x="992" y="752"/>
                </a:lnTo>
                <a:lnTo>
                  <a:pt x="998" y="775"/>
                </a:lnTo>
                <a:lnTo>
                  <a:pt x="999" y="788"/>
                </a:lnTo>
                <a:lnTo>
                  <a:pt x="1001" y="800"/>
                </a:lnTo>
                <a:lnTo>
                  <a:pt x="1001" y="800"/>
                </a:lnTo>
                <a:lnTo>
                  <a:pt x="999" y="809"/>
                </a:lnTo>
                <a:lnTo>
                  <a:pt x="998" y="818"/>
                </a:lnTo>
                <a:lnTo>
                  <a:pt x="998" y="823"/>
                </a:lnTo>
                <a:lnTo>
                  <a:pt x="998" y="828"/>
                </a:lnTo>
                <a:lnTo>
                  <a:pt x="999" y="832"/>
                </a:lnTo>
                <a:lnTo>
                  <a:pt x="1003" y="837"/>
                </a:lnTo>
                <a:lnTo>
                  <a:pt x="1003" y="837"/>
                </a:lnTo>
                <a:lnTo>
                  <a:pt x="1009" y="846"/>
                </a:lnTo>
                <a:lnTo>
                  <a:pt x="1014" y="851"/>
                </a:lnTo>
                <a:lnTo>
                  <a:pt x="1018" y="853"/>
                </a:lnTo>
                <a:lnTo>
                  <a:pt x="1020" y="852"/>
                </a:lnTo>
                <a:lnTo>
                  <a:pt x="1020" y="852"/>
                </a:lnTo>
                <a:lnTo>
                  <a:pt x="1021" y="851"/>
                </a:lnTo>
                <a:lnTo>
                  <a:pt x="1022" y="848"/>
                </a:lnTo>
                <a:lnTo>
                  <a:pt x="1021" y="838"/>
                </a:lnTo>
                <a:lnTo>
                  <a:pt x="1021" y="838"/>
                </a:lnTo>
                <a:lnTo>
                  <a:pt x="1015" y="824"/>
                </a:lnTo>
                <a:lnTo>
                  <a:pt x="1013" y="817"/>
                </a:lnTo>
                <a:lnTo>
                  <a:pt x="1012" y="809"/>
                </a:lnTo>
                <a:lnTo>
                  <a:pt x="1012" y="809"/>
                </a:lnTo>
                <a:lnTo>
                  <a:pt x="1012" y="802"/>
                </a:lnTo>
                <a:lnTo>
                  <a:pt x="1012" y="791"/>
                </a:lnTo>
                <a:lnTo>
                  <a:pt x="1012" y="777"/>
                </a:lnTo>
                <a:lnTo>
                  <a:pt x="1012" y="758"/>
                </a:lnTo>
                <a:lnTo>
                  <a:pt x="1012" y="758"/>
                </a:lnTo>
                <a:lnTo>
                  <a:pt x="1010" y="748"/>
                </a:lnTo>
                <a:lnTo>
                  <a:pt x="1008" y="737"/>
                </a:lnTo>
                <a:lnTo>
                  <a:pt x="1003" y="715"/>
                </a:lnTo>
                <a:lnTo>
                  <a:pt x="997" y="697"/>
                </a:lnTo>
                <a:lnTo>
                  <a:pt x="991" y="681"/>
                </a:lnTo>
                <a:lnTo>
                  <a:pt x="991" y="681"/>
                </a:lnTo>
                <a:lnTo>
                  <a:pt x="984" y="662"/>
                </a:lnTo>
                <a:lnTo>
                  <a:pt x="974" y="635"/>
                </a:lnTo>
                <a:lnTo>
                  <a:pt x="966" y="611"/>
                </a:lnTo>
                <a:lnTo>
                  <a:pt x="959" y="595"/>
                </a:lnTo>
                <a:lnTo>
                  <a:pt x="959" y="595"/>
                </a:lnTo>
                <a:lnTo>
                  <a:pt x="958" y="590"/>
                </a:lnTo>
                <a:lnTo>
                  <a:pt x="957" y="582"/>
                </a:lnTo>
                <a:lnTo>
                  <a:pt x="955" y="563"/>
                </a:lnTo>
                <a:lnTo>
                  <a:pt x="952" y="540"/>
                </a:lnTo>
                <a:lnTo>
                  <a:pt x="952" y="540"/>
                </a:lnTo>
                <a:lnTo>
                  <a:pt x="974" y="487"/>
                </a:lnTo>
                <a:lnTo>
                  <a:pt x="991" y="439"/>
                </a:lnTo>
                <a:lnTo>
                  <a:pt x="999" y="415"/>
                </a:lnTo>
                <a:lnTo>
                  <a:pt x="1006" y="394"/>
                </a:lnTo>
                <a:lnTo>
                  <a:pt x="1006" y="394"/>
                </a:lnTo>
                <a:lnTo>
                  <a:pt x="1008" y="383"/>
                </a:lnTo>
                <a:lnTo>
                  <a:pt x="1010" y="372"/>
                </a:lnTo>
                <a:lnTo>
                  <a:pt x="1012" y="350"/>
                </a:lnTo>
                <a:lnTo>
                  <a:pt x="1010" y="326"/>
                </a:lnTo>
                <a:lnTo>
                  <a:pt x="1008" y="303"/>
                </a:lnTo>
                <a:lnTo>
                  <a:pt x="1004" y="281"/>
                </a:lnTo>
                <a:lnTo>
                  <a:pt x="1001" y="261"/>
                </a:lnTo>
                <a:lnTo>
                  <a:pt x="996" y="244"/>
                </a:lnTo>
                <a:lnTo>
                  <a:pt x="992" y="232"/>
                </a:lnTo>
                <a:lnTo>
                  <a:pt x="992" y="232"/>
                </a:lnTo>
                <a:lnTo>
                  <a:pt x="987" y="221"/>
                </a:lnTo>
                <a:lnTo>
                  <a:pt x="981" y="209"/>
                </a:lnTo>
                <a:lnTo>
                  <a:pt x="966" y="187"/>
                </a:lnTo>
                <a:lnTo>
                  <a:pt x="946" y="161"/>
                </a:lnTo>
                <a:lnTo>
                  <a:pt x="946" y="161"/>
                </a:lnTo>
                <a:lnTo>
                  <a:pt x="945" y="158"/>
                </a:lnTo>
                <a:lnTo>
                  <a:pt x="939" y="148"/>
                </a:lnTo>
                <a:lnTo>
                  <a:pt x="929" y="136"/>
                </a:lnTo>
                <a:lnTo>
                  <a:pt x="917" y="121"/>
                </a:lnTo>
                <a:lnTo>
                  <a:pt x="917" y="121"/>
                </a:lnTo>
                <a:lnTo>
                  <a:pt x="909" y="114"/>
                </a:lnTo>
                <a:lnTo>
                  <a:pt x="901" y="107"/>
                </a:lnTo>
                <a:lnTo>
                  <a:pt x="882" y="94"/>
                </a:lnTo>
                <a:lnTo>
                  <a:pt x="861" y="81"/>
                </a:lnTo>
                <a:lnTo>
                  <a:pt x="838" y="69"/>
                </a:lnTo>
                <a:lnTo>
                  <a:pt x="838" y="69"/>
                </a:lnTo>
                <a:lnTo>
                  <a:pt x="824" y="62"/>
                </a:lnTo>
                <a:lnTo>
                  <a:pt x="806" y="55"/>
                </a:lnTo>
                <a:lnTo>
                  <a:pt x="761" y="37"/>
                </a:lnTo>
                <a:lnTo>
                  <a:pt x="720" y="22"/>
                </a:lnTo>
                <a:lnTo>
                  <a:pt x="705" y="17"/>
                </a:lnTo>
                <a:lnTo>
                  <a:pt x="695" y="15"/>
                </a:lnTo>
                <a:lnTo>
                  <a:pt x="695" y="15"/>
                </a:lnTo>
                <a:lnTo>
                  <a:pt x="652" y="9"/>
                </a:lnTo>
                <a:lnTo>
                  <a:pt x="652" y="9"/>
                </a:lnTo>
                <a:lnTo>
                  <a:pt x="651" y="9"/>
                </a:lnTo>
                <a:lnTo>
                  <a:pt x="649" y="8"/>
                </a:lnTo>
                <a:lnTo>
                  <a:pt x="647" y="6"/>
                </a:lnTo>
                <a:lnTo>
                  <a:pt x="643" y="5"/>
                </a:lnTo>
                <a:lnTo>
                  <a:pt x="639" y="4"/>
                </a:lnTo>
                <a:lnTo>
                  <a:pt x="617" y="2"/>
                </a:lnTo>
                <a:lnTo>
                  <a:pt x="617" y="2"/>
                </a:lnTo>
                <a:lnTo>
                  <a:pt x="584" y="0"/>
                </a:lnTo>
                <a:lnTo>
                  <a:pt x="562" y="0"/>
                </a:lnTo>
                <a:lnTo>
                  <a:pt x="562" y="0"/>
                </a:lnTo>
                <a:lnTo>
                  <a:pt x="537" y="0"/>
                </a:lnTo>
                <a:lnTo>
                  <a:pt x="527" y="2"/>
                </a:lnTo>
                <a:lnTo>
                  <a:pt x="517" y="4"/>
                </a:lnTo>
                <a:lnTo>
                  <a:pt x="517" y="4"/>
                </a:lnTo>
                <a:lnTo>
                  <a:pt x="498" y="11"/>
                </a:lnTo>
                <a:lnTo>
                  <a:pt x="487" y="14"/>
                </a:lnTo>
                <a:lnTo>
                  <a:pt x="474" y="16"/>
                </a:lnTo>
                <a:lnTo>
                  <a:pt x="474" y="16"/>
                </a:lnTo>
                <a:lnTo>
                  <a:pt x="468" y="16"/>
                </a:lnTo>
                <a:lnTo>
                  <a:pt x="463" y="16"/>
                </a:lnTo>
                <a:lnTo>
                  <a:pt x="456" y="15"/>
                </a:lnTo>
                <a:lnTo>
                  <a:pt x="452" y="14"/>
                </a:lnTo>
                <a:lnTo>
                  <a:pt x="447" y="15"/>
                </a:lnTo>
                <a:lnTo>
                  <a:pt x="442" y="16"/>
                </a:lnTo>
                <a:lnTo>
                  <a:pt x="435" y="20"/>
                </a:lnTo>
                <a:lnTo>
                  <a:pt x="435" y="20"/>
                </a:lnTo>
                <a:lnTo>
                  <a:pt x="427" y="23"/>
                </a:lnTo>
                <a:lnTo>
                  <a:pt x="419" y="28"/>
                </a:lnTo>
                <a:lnTo>
                  <a:pt x="407" y="37"/>
                </a:lnTo>
                <a:lnTo>
                  <a:pt x="401" y="40"/>
                </a:lnTo>
                <a:lnTo>
                  <a:pt x="394" y="44"/>
                </a:lnTo>
                <a:lnTo>
                  <a:pt x="385" y="45"/>
                </a:lnTo>
                <a:lnTo>
                  <a:pt x="376" y="46"/>
                </a:lnTo>
                <a:lnTo>
                  <a:pt x="376" y="46"/>
                </a:lnTo>
                <a:lnTo>
                  <a:pt x="366" y="46"/>
                </a:lnTo>
                <a:lnTo>
                  <a:pt x="359" y="44"/>
                </a:lnTo>
                <a:lnTo>
                  <a:pt x="353" y="41"/>
                </a:lnTo>
                <a:lnTo>
                  <a:pt x="348" y="39"/>
                </a:lnTo>
                <a:lnTo>
                  <a:pt x="343" y="35"/>
                </a:lnTo>
                <a:lnTo>
                  <a:pt x="337" y="33"/>
                </a:lnTo>
                <a:lnTo>
                  <a:pt x="328" y="32"/>
                </a:lnTo>
                <a:lnTo>
                  <a:pt x="318" y="33"/>
                </a:lnTo>
                <a:lnTo>
                  <a:pt x="318" y="33"/>
                </a:lnTo>
                <a:lnTo>
                  <a:pt x="310" y="33"/>
                </a:lnTo>
                <a:lnTo>
                  <a:pt x="304" y="35"/>
                </a:lnTo>
                <a:lnTo>
                  <a:pt x="292" y="41"/>
                </a:lnTo>
                <a:lnTo>
                  <a:pt x="281" y="49"/>
                </a:lnTo>
                <a:lnTo>
                  <a:pt x="270" y="57"/>
                </a:lnTo>
                <a:lnTo>
                  <a:pt x="262" y="67"/>
                </a:lnTo>
                <a:lnTo>
                  <a:pt x="253" y="75"/>
                </a:lnTo>
                <a:lnTo>
                  <a:pt x="244" y="89"/>
                </a:lnTo>
                <a:lnTo>
                  <a:pt x="244" y="89"/>
                </a:lnTo>
                <a:lnTo>
                  <a:pt x="241" y="94"/>
                </a:lnTo>
                <a:lnTo>
                  <a:pt x="240" y="100"/>
                </a:lnTo>
                <a:lnTo>
                  <a:pt x="239" y="113"/>
                </a:lnTo>
                <a:lnTo>
                  <a:pt x="240" y="131"/>
                </a:lnTo>
                <a:lnTo>
                  <a:pt x="240" y="131"/>
                </a:lnTo>
                <a:lnTo>
                  <a:pt x="239" y="146"/>
                </a:lnTo>
                <a:lnTo>
                  <a:pt x="236" y="163"/>
                </a:lnTo>
                <a:lnTo>
                  <a:pt x="236" y="163"/>
                </a:lnTo>
                <a:lnTo>
                  <a:pt x="234" y="166"/>
                </a:lnTo>
                <a:lnTo>
                  <a:pt x="230" y="172"/>
                </a:lnTo>
                <a:lnTo>
                  <a:pt x="223" y="186"/>
                </a:lnTo>
                <a:lnTo>
                  <a:pt x="223" y="186"/>
                </a:lnTo>
                <a:lnTo>
                  <a:pt x="219" y="190"/>
                </a:lnTo>
                <a:lnTo>
                  <a:pt x="217" y="193"/>
                </a:lnTo>
                <a:lnTo>
                  <a:pt x="215" y="198"/>
                </a:lnTo>
                <a:lnTo>
                  <a:pt x="215" y="204"/>
                </a:lnTo>
                <a:lnTo>
                  <a:pt x="215" y="204"/>
                </a:lnTo>
                <a:lnTo>
                  <a:pt x="215" y="212"/>
                </a:lnTo>
                <a:lnTo>
                  <a:pt x="216" y="217"/>
                </a:lnTo>
                <a:lnTo>
                  <a:pt x="216" y="223"/>
                </a:lnTo>
                <a:lnTo>
                  <a:pt x="216" y="229"/>
                </a:lnTo>
                <a:lnTo>
                  <a:pt x="216" y="229"/>
                </a:lnTo>
                <a:lnTo>
                  <a:pt x="217" y="239"/>
                </a:lnTo>
                <a:lnTo>
                  <a:pt x="218" y="249"/>
                </a:lnTo>
                <a:lnTo>
                  <a:pt x="222" y="259"/>
                </a:lnTo>
                <a:lnTo>
                  <a:pt x="222" y="27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" name="Freeform 22">
            <a:extLst>
              <a:ext uri="{FF2B5EF4-FFF2-40B4-BE49-F238E27FC236}">
                <a16:creationId xmlns:a16="http://schemas.microsoft.com/office/drawing/2014/main" id="{AA888B86-A329-4980-8A0E-4D71EB74A1D3}"/>
              </a:ext>
            </a:extLst>
          </p:cNvPr>
          <p:cNvSpPr>
            <a:spLocks/>
          </p:cNvSpPr>
          <p:nvPr/>
        </p:nvSpPr>
        <p:spPr bwMode="auto">
          <a:xfrm>
            <a:off x="800298" y="4554125"/>
            <a:ext cx="862013" cy="1822450"/>
          </a:xfrm>
          <a:custGeom>
            <a:avLst/>
            <a:gdLst>
              <a:gd name="T0" fmla="*/ 257 w 543"/>
              <a:gd name="T1" fmla="*/ 716 h 1148"/>
              <a:gd name="T2" fmla="*/ 268 w 543"/>
              <a:gd name="T3" fmla="*/ 723 h 1148"/>
              <a:gd name="T4" fmla="*/ 290 w 543"/>
              <a:gd name="T5" fmla="*/ 690 h 1148"/>
              <a:gd name="T6" fmla="*/ 287 w 543"/>
              <a:gd name="T7" fmla="*/ 766 h 1148"/>
              <a:gd name="T8" fmla="*/ 314 w 543"/>
              <a:gd name="T9" fmla="*/ 881 h 1148"/>
              <a:gd name="T10" fmla="*/ 317 w 543"/>
              <a:gd name="T11" fmla="*/ 976 h 1148"/>
              <a:gd name="T12" fmla="*/ 304 w 543"/>
              <a:gd name="T13" fmla="*/ 1074 h 1148"/>
              <a:gd name="T14" fmla="*/ 286 w 543"/>
              <a:gd name="T15" fmla="*/ 1110 h 1148"/>
              <a:gd name="T16" fmla="*/ 291 w 543"/>
              <a:gd name="T17" fmla="*/ 1137 h 1148"/>
              <a:gd name="T18" fmla="*/ 343 w 543"/>
              <a:gd name="T19" fmla="*/ 1148 h 1148"/>
              <a:gd name="T20" fmla="*/ 413 w 543"/>
              <a:gd name="T21" fmla="*/ 1142 h 1148"/>
              <a:gd name="T22" fmla="*/ 425 w 543"/>
              <a:gd name="T23" fmla="*/ 1129 h 1148"/>
              <a:gd name="T24" fmla="*/ 419 w 543"/>
              <a:gd name="T25" fmla="*/ 1100 h 1148"/>
              <a:gd name="T26" fmla="*/ 482 w 543"/>
              <a:gd name="T27" fmla="*/ 1051 h 1148"/>
              <a:gd name="T28" fmla="*/ 540 w 543"/>
              <a:gd name="T29" fmla="*/ 1039 h 1148"/>
              <a:gd name="T30" fmla="*/ 533 w 543"/>
              <a:gd name="T31" fmla="*/ 1017 h 1148"/>
              <a:gd name="T32" fmla="*/ 505 w 543"/>
              <a:gd name="T33" fmla="*/ 971 h 1148"/>
              <a:gd name="T34" fmla="*/ 483 w 543"/>
              <a:gd name="T35" fmla="*/ 827 h 1148"/>
              <a:gd name="T36" fmla="*/ 491 w 543"/>
              <a:gd name="T37" fmla="*/ 701 h 1148"/>
              <a:gd name="T38" fmla="*/ 493 w 543"/>
              <a:gd name="T39" fmla="*/ 594 h 1148"/>
              <a:gd name="T40" fmla="*/ 485 w 543"/>
              <a:gd name="T41" fmla="*/ 528 h 1148"/>
              <a:gd name="T42" fmla="*/ 519 w 543"/>
              <a:gd name="T43" fmla="*/ 451 h 1148"/>
              <a:gd name="T44" fmla="*/ 538 w 543"/>
              <a:gd name="T45" fmla="*/ 343 h 1148"/>
              <a:gd name="T46" fmla="*/ 531 w 543"/>
              <a:gd name="T47" fmla="*/ 287 h 1148"/>
              <a:gd name="T48" fmla="*/ 473 w 543"/>
              <a:gd name="T49" fmla="*/ 166 h 1148"/>
              <a:gd name="T50" fmla="*/ 431 w 543"/>
              <a:gd name="T51" fmla="*/ 119 h 1148"/>
              <a:gd name="T52" fmla="*/ 356 w 543"/>
              <a:gd name="T53" fmla="*/ 62 h 1148"/>
              <a:gd name="T54" fmla="*/ 285 w 543"/>
              <a:gd name="T55" fmla="*/ 4 h 1148"/>
              <a:gd name="T56" fmla="*/ 250 w 543"/>
              <a:gd name="T57" fmla="*/ 1 h 1148"/>
              <a:gd name="T58" fmla="*/ 207 w 543"/>
              <a:gd name="T59" fmla="*/ 26 h 1148"/>
              <a:gd name="T60" fmla="*/ 171 w 543"/>
              <a:gd name="T61" fmla="*/ 64 h 1148"/>
              <a:gd name="T62" fmla="*/ 138 w 543"/>
              <a:gd name="T63" fmla="*/ 89 h 1148"/>
              <a:gd name="T64" fmla="*/ 43 w 543"/>
              <a:gd name="T65" fmla="*/ 188 h 1148"/>
              <a:gd name="T66" fmla="*/ 22 w 543"/>
              <a:gd name="T67" fmla="*/ 241 h 1148"/>
              <a:gd name="T68" fmla="*/ 0 w 543"/>
              <a:gd name="T69" fmla="*/ 371 h 1148"/>
              <a:gd name="T70" fmla="*/ 26 w 543"/>
              <a:gd name="T71" fmla="*/ 520 h 1148"/>
              <a:gd name="T72" fmla="*/ 38 w 543"/>
              <a:gd name="T73" fmla="*/ 601 h 1148"/>
              <a:gd name="T74" fmla="*/ 75 w 543"/>
              <a:gd name="T75" fmla="*/ 711 h 1148"/>
              <a:gd name="T76" fmla="*/ 121 w 543"/>
              <a:gd name="T77" fmla="*/ 790 h 1148"/>
              <a:gd name="T78" fmla="*/ 148 w 543"/>
              <a:gd name="T79" fmla="*/ 902 h 1148"/>
              <a:gd name="T80" fmla="*/ 142 w 543"/>
              <a:gd name="T81" fmla="*/ 975 h 1148"/>
              <a:gd name="T82" fmla="*/ 129 w 543"/>
              <a:gd name="T83" fmla="*/ 1005 h 1148"/>
              <a:gd name="T84" fmla="*/ 98 w 543"/>
              <a:gd name="T85" fmla="*/ 1031 h 1148"/>
              <a:gd name="T86" fmla="*/ 98 w 543"/>
              <a:gd name="T87" fmla="*/ 1050 h 1148"/>
              <a:gd name="T88" fmla="*/ 124 w 543"/>
              <a:gd name="T89" fmla="*/ 1067 h 1148"/>
              <a:gd name="T90" fmla="*/ 144 w 543"/>
              <a:gd name="T91" fmla="*/ 1077 h 1148"/>
              <a:gd name="T92" fmla="*/ 149 w 543"/>
              <a:gd name="T93" fmla="*/ 1099 h 1148"/>
              <a:gd name="T94" fmla="*/ 192 w 543"/>
              <a:gd name="T95" fmla="*/ 1111 h 1148"/>
              <a:gd name="T96" fmla="*/ 261 w 543"/>
              <a:gd name="T97" fmla="*/ 1111 h 1148"/>
              <a:gd name="T98" fmla="*/ 276 w 543"/>
              <a:gd name="T99" fmla="*/ 1090 h 1148"/>
              <a:gd name="T100" fmla="*/ 270 w 543"/>
              <a:gd name="T101" fmla="*/ 1050 h 1148"/>
              <a:gd name="T102" fmla="*/ 247 w 543"/>
              <a:gd name="T103" fmla="*/ 948 h 1148"/>
              <a:gd name="T104" fmla="*/ 235 w 543"/>
              <a:gd name="T105" fmla="*/ 820 h 1148"/>
              <a:gd name="T106" fmla="*/ 236 w 543"/>
              <a:gd name="T107" fmla="*/ 770 h 1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43" h="1148">
                <a:moveTo>
                  <a:pt x="240" y="692"/>
                </a:moveTo>
                <a:lnTo>
                  <a:pt x="240" y="692"/>
                </a:lnTo>
                <a:lnTo>
                  <a:pt x="246" y="697"/>
                </a:lnTo>
                <a:lnTo>
                  <a:pt x="251" y="703"/>
                </a:lnTo>
                <a:lnTo>
                  <a:pt x="257" y="716"/>
                </a:lnTo>
                <a:lnTo>
                  <a:pt x="261" y="721"/>
                </a:lnTo>
                <a:lnTo>
                  <a:pt x="263" y="724"/>
                </a:lnTo>
                <a:lnTo>
                  <a:pt x="264" y="726"/>
                </a:lnTo>
                <a:lnTo>
                  <a:pt x="265" y="726"/>
                </a:lnTo>
                <a:lnTo>
                  <a:pt x="268" y="723"/>
                </a:lnTo>
                <a:lnTo>
                  <a:pt x="268" y="723"/>
                </a:lnTo>
                <a:lnTo>
                  <a:pt x="282" y="698"/>
                </a:lnTo>
                <a:lnTo>
                  <a:pt x="291" y="682"/>
                </a:lnTo>
                <a:lnTo>
                  <a:pt x="291" y="682"/>
                </a:lnTo>
                <a:lnTo>
                  <a:pt x="290" y="690"/>
                </a:lnTo>
                <a:lnTo>
                  <a:pt x="286" y="713"/>
                </a:lnTo>
                <a:lnTo>
                  <a:pt x="284" y="727"/>
                </a:lnTo>
                <a:lnTo>
                  <a:pt x="284" y="741"/>
                </a:lnTo>
                <a:lnTo>
                  <a:pt x="285" y="755"/>
                </a:lnTo>
                <a:lnTo>
                  <a:pt x="287" y="766"/>
                </a:lnTo>
                <a:lnTo>
                  <a:pt x="287" y="766"/>
                </a:lnTo>
                <a:lnTo>
                  <a:pt x="292" y="780"/>
                </a:lnTo>
                <a:lnTo>
                  <a:pt x="297" y="801"/>
                </a:lnTo>
                <a:lnTo>
                  <a:pt x="309" y="853"/>
                </a:lnTo>
                <a:lnTo>
                  <a:pt x="314" y="881"/>
                </a:lnTo>
                <a:lnTo>
                  <a:pt x="317" y="906"/>
                </a:lnTo>
                <a:lnTo>
                  <a:pt x="320" y="928"/>
                </a:lnTo>
                <a:lnTo>
                  <a:pt x="321" y="944"/>
                </a:lnTo>
                <a:lnTo>
                  <a:pt x="321" y="944"/>
                </a:lnTo>
                <a:lnTo>
                  <a:pt x="317" y="976"/>
                </a:lnTo>
                <a:lnTo>
                  <a:pt x="313" y="1019"/>
                </a:lnTo>
                <a:lnTo>
                  <a:pt x="308" y="1055"/>
                </a:lnTo>
                <a:lnTo>
                  <a:pt x="305" y="1068"/>
                </a:lnTo>
                <a:lnTo>
                  <a:pt x="304" y="1074"/>
                </a:lnTo>
                <a:lnTo>
                  <a:pt x="304" y="1074"/>
                </a:lnTo>
                <a:lnTo>
                  <a:pt x="293" y="1091"/>
                </a:lnTo>
                <a:lnTo>
                  <a:pt x="288" y="1101"/>
                </a:lnTo>
                <a:lnTo>
                  <a:pt x="287" y="1106"/>
                </a:lnTo>
                <a:lnTo>
                  <a:pt x="286" y="1110"/>
                </a:lnTo>
                <a:lnTo>
                  <a:pt x="286" y="1110"/>
                </a:lnTo>
                <a:lnTo>
                  <a:pt x="286" y="1118"/>
                </a:lnTo>
                <a:lnTo>
                  <a:pt x="286" y="1126"/>
                </a:lnTo>
                <a:lnTo>
                  <a:pt x="287" y="1130"/>
                </a:lnTo>
                <a:lnTo>
                  <a:pt x="288" y="1134"/>
                </a:lnTo>
                <a:lnTo>
                  <a:pt x="291" y="1137"/>
                </a:lnTo>
                <a:lnTo>
                  <a:pt x="293" y="1140"/>
                </a:lnTo>
                <a:lnTo>
                  <a:pt x="293" y="1140"/>
                </a:lnTo>
                <a:lnTo>
                  <a:pt x="304" y="1143"/>
                </a:lnTo>
                <a:lnTo>
                  <a:pt x="321" y="1146"/>
                </a:lnTo>
                <a:lnTo>
                  <a:pt x="343" y="1148"/>
                </a:lnTo>
                <a:lnTo>
                  <a:pt x="368" y="1148"/>
                </a:lnTo>
                <a:lnTo>
                  <a:pt x="368" y="1148"/>
                </a:lnTo>
                <a:lnTo>
                  <a:pt x="390" y="1147"/>
                </a:lnTo>
                <a:lnTo>
                  <a:pt x="407" y="1145"/>
                </a:lnTo>
                <a:lnTo>
                  <a:pt x="413" y="1142"/>
                </a:lnTo>
                <a:lnTo>
                  <a:pt x="418" y="1140"/>
                </a:lnTo>
                <a:lnTo>
                  <a:pt x="422" y="1136"/>
                </a:lnTo>
                <a:lnTo>
                  <a:pt x="424" y="1133"/>
                </a:lnTo>
                <a:lnTo>
                  <a:pt x="424" y="1133"/>
                </a:lnTo>
                <a:lnTo>
                  <a:pt x="425" y="1129"/>
                </a:lnTo>
                <a:lnTo>
                  <a:pt x="426" y="1125"/>
                </a:lnTo>
                <a:lnTo>
                  <a:pt x="425" y="1118"/>
                </a:lnTo>
                <a:lnTo>
                  <a:pt x="422" y="1110"/>
                </a:lnTo>
                <a:lnTo>
                  <a:pt x="419" y="1100"/>
                </a:lnTo>
                <a:lnTo>
                  <a:pt x="419" y="1100"/>
                </a:lnTo>
                <a:lnTo>
                  <a:pt x="414" y="1072"/>
                </a:lnTo>
                <a:lnTo>
                  <a:pt x="413" y="1054"/>
                </a:lnTo>
                <a:lnTo>
                  <a:pt x="413" y="1054"/>
                </a:lnTo>
                <a:lnTo>
                  <a:pt x="451" y="1053"/>
                </a:lnTo>
                <a:lnTo>
                  <a:pt x="482" y="1051"/>
                </a:lnTo>
                <a:lnTo>
                  <a:pt x="509" y="1049"/>
                </a:lnTo>
                <a:lnTo>
                  <a:pt x="509" y="1049"/>
                </a:lnTo>
                <a:lnTo>
                  <a:pt x="525" y="1047"/>
                </a:lnTo>
                <a:lnTo>
                  <a:pt x="535" y="1043"/>
                </a:lnTo>
                <a:lnTo>
                  <a:pt x="540" y="1039"/>
                </a:lnTo>
                <a:lnTo>
                  <a:pt x="543" y="1034"/>
                </a:lnTo>
                <a:lnTo>
                  <a:pt x="543" y="1034"/>
                </a:lnTo>
                <a:lnTo>
                  <a:pt x="543" y="1032"/>
                </a:lnTo>
                <a:lnTo>
                  <a:pt x="542" y="1028"/>
                </a:lnTo>
                <a:lnTo>
                  <a:pt x="533" y="1017"/>
                </a:lnTo>
                <a:lnTo>
                  <a:pt x="522" y="1002"/>
                </a:lnTo>
                <a:lnTo>
                  <a:pt x="515" y="991"/>
                </a:lnTo>
                <a:lnTo>
                  <a:pt x="509" y="979"/>
                </a:lnTo>
                <a:lnTo>
                  <a:pt x="509" y="979"/>
                </a:lnTo>
                <a:lnTo>
                  <a:pt x="505" y="971"/>
                </a:lnTo>
                <a:lnTo>
                  <a:pt x="503" y="962"/>
                </a:lnTo>
                <a:lnTo>
                  <a:pt x="497" y="940"/>
                </a:lnTo>
                <a:lnTo>
                  <a:pt x="493" y="913"/>
                </a:lnTo>
                <a:lnTo>
                  <a:pt x="489" y="884"/>
                </a:lnTo>
                <a:lnTo>
                  <a:pt x="483" y="827"/>
                </a:lnTo>
                <a:lnTo>
                  <a:pt x="482" y="784"/>
                </a:lnTo>
                <a:lnTo>
                  <a:pt x="482" y="784"/>
                </a:lnTo>
                <a:lnTo>
                  <a:pt x="482" y="766"/>
                </a:lnTo>
                <a:lnTo>
                  <a:pt x="485" y="745"/>
                </a:lnTo>
                <a:lnTo>
                  <a:pt x="491" y="701"/>
                </a:lnTo>
                <a:lnTo>
                  <a:pt x="502" y="641"/>
                </a:lnTo>
                <a:lnTo>
                  <a:pt x="502" y="641"/>
                </a:lnTo>
                <a:lnTo>
                  <a:pt x="500" y="634"/>
                </a:lnTo>
                <a:lnTo>
                  <a:pt x="499" y="623"/>
                </a:lnTo>
                <a:lnTo>
                  <a:pt x="493" y="594"/>
                </a:lnTo>
                <a:lnTo>
                  <a:pt x="486" y="563"/>
                </a:lnTo>
                <a:lnTo>
                  <a:pt x="483" y="549"/>
                </a:lnTo>
                <a:lnTo>
                  <a:pt x="483" y="538"/>
                </a:lnTo>
                <a:lnTo>
                  <a:pt x="483" y="538"/>
                </a:lnTo>
                <a:lnTo>
                  <a:pt x="485" y="528"/>
                </a:lnTo>
                <a:lnTo>
                  <a:pt x="488" y="517"/>
                </a:lnTo>
                <a:lnTo>
                  <a:pt x="493" y="505"/>
                </a:lnTo>
                <a:lnTo>
                  <a:pt x="499" y="493"/>
                </a:lnTo>
                <a:lnTo>
                  <a:pt x="512" y="466"/>
                </a:lnTo>
                <a:lnTo>
                  <a:pt x="519" y="451"/>
                </a:lnTo>
                <a:lnTo>
                  <a:pt x="523" y="436"/>
                </a:lnTo>
                <a:lnTo>
                  <a:pt x="523" y="436"/>
                </a:lnTo>
                <a:lnTo>
                  <a:pt x="529" y="401"/>
                </a:lnTo>
                <a:lnTo>
                  <a:pt x="535" y="361"/>
                </a:lnTo>
                <a:lnTo>
                  <a:pt x="538" y="343"/>
                </a:lnTo>
                <a:lnTo>
                  <a:pt x="538" y="326"/>
                </a:lnTo>
                <a:lnTo>
                  <a:pt x="538" y="311"/>
                </a:lnTo>
                <a:lnTo>
                  <a:pt x="535" y="299"/>
                </a:lnTo>
                <a:lnTo>
                  <a:pt x="535" y="299"/>
                </a:lnTo>
                <a:lnTo>
                  <a:pt x="531" y="287"/>
                </a:lnTo>
                <a:lnTo>
                  <a:pt x="525" y="271"/>
                </a:lnTo>
                <a:lnTo>
                  <a:pt x="506" y="233"/>
                </a:lnTo>
                <a:lnTo>
                  <a:pt x="483" y="185"/>
                </a:lnTo>
                <a:lnTo>
                  <a:pt x="483" y="185"/>
                </a:lnTo>
                <a:lnTo>
                  <a:pt x="473" y="166"/>
                </a:lnTo>
                <a:lnTo>
                  <a:pt x="460" y="148"/>
                </a:lnTo>
                <a:lnTo>
                  <a:pt x="454" y="141"/>
                </a:lnTo>
                <a:lnTo>
                  <a:pt x="447" y="132"/>
                </a:lnTo>
                <a:lnTo>
                  <a:pt x="447" y="132"/>
                </a:lnTo>
                <a:lnTo>
                  <a:pt x="431" y="119"/>
                </a:lnTo>
                <a:lnTo>
                  <a:pt x="411" y="104"/>
                </a:lnTo>
                <a:lnTo>
                  <a:pt x="374" y="78"/>
                </a:lnTo>
                <a:lnTo>
                  <a:pt x="374" y="78"/>
                </a:lnTo>
                <a:lnTo>
                  <a:pt x="366" y="72"/>
                </a:lnTo>
                <a:lnTo>
                  <a:pt x="356" y="62"/>
                </a:lnTo>
                <a:lnTo>
                  <a:pt x="332" y="39"/>
                </a:lnTo>
                <a:lnTo>
                  <a:pt x="320" y="27"/>
                </a:lnTo>
                <a:lnTo>
                  <a:pt x="308" y="17"/>
                </a:lnTo>
                <a:lnTo>
                  <a:pt x="296" y="9"/>
                </a:lnTo>
                <a:lnTo>
                  <a:pt x="285" y="4"/>
                </a:lnTo>
                <a:lnTo>
                  <a:pt x="285" y="4"/>
                </a:lnTo>
                <a:lnTo>
                  <a:pt x="275" y="1"/>
                </a:lnTo>
                <a:lnTo>
                  <a:pt x="267" y="0"/>
                </a:lnTo>
                <a:lnTo>
                  <a:pt x="258" y="0"/>
                </a:lnTo>
                <a:lnTo>
                  <a:pt x="250" y="1"/>
                </a:lnTo>
                <a:lnTo>
                  <a:pt x="241" y="5"/>
                </a:lnTo>
                <a:lnTo>
                  <a:pt x="231" y="10"/>
                </a:lnTo>
                <a:lnTo>
                  <a:pt x="219" y="17"/>
                </a:lnTo>
                <a:lnTo>
                  <a:pt x="207" y="26"/>
                </a:lnTo>
                <a:lnTo>
                  <a:pt x="207" y="26"/>
                </a:lnTo>
                <a:lnTo>
                  <a:pt x="195" y="35"/>
                </a:lnTo>
                <a:lnTo>
                  <a:pt x="187" y="44"/>
                </a:lnTo>
                <a:lnTo>
                  <a:pt x="181" y="51"/>
                </a:lnTo>
                <a:lnTo>
                  <a:pt x="175" y="57"/>
                </a:lnTo>
                <a:lnTo>
                  <a:pt x="171" y="64"/>
                </a:lnTo>
                <a:lnTo>
                  <a:pt x="166" y="69"/>
                </a:lnTo>
                <a:lnTo>
                  <a:pt x="159" y="75"/>
                </a:lnTo>
                <a:lnTo>
                  <a:pt x="150" y="80"/>
                </a:lnTo>
                <a:lnTo>
                  <a:pt x="150" y="80"/>
                </a:lnTo>
                <a:lnTo>
                  <a:pt x="138" y="89"/>
                </a:lnTo>
                <a:lnTo>
                  <a:pt x="124" y="101"/>
                </a:lnTo>
                <a:lnTo>
                  <a:pt x="108" y="115"/>
                </a:lnTo>
                <a:lnTo>
                  <a:pt x="92" y="132"/>
                </a:lnTo>
                <a:lnTo>
                  <a:pt x="63" y="165"/>
                </a:lnTo>
                <a:lnTo>
                  <a:pt x="43" y="188"/>
                </a:lnTo>
                <a:lnTo>
                  <a:pt x="43" y="188"/>
                </a:lnTo>
                <a:lnTo>
                  <a:pt x="40" y="193"/>
                </a:lnTo>
                <a:lnTo>
                  <a:pt x="36" y="199"/>
                </a:lnTo>
                <a:lnTo>
                  <a:pt x="29" y="217"/>
                </a:lnTo>
                <a:lnTo>
                  <a:pt x="22" y="241"/>
                </a:lnTo>
                <a:lnTo>
                  <a:pt x="15" y="269"/>
                </a:lnTo>
                <a:lnTo>
                  <a:pt x="9" y="297"/>
                </a:lnTo>
                <a:lnTo>
                  <a:pt x="4" y="325"/>
                </a:lnTo>
                <a:lnTo>
                  <a:pt x="0" y="350"/>
                </a:lnTo>
                <a:lnTo>
                  <a:pt x="0" y="371"/>
                </a:lnTo>
                <a:lnTo>
                  <a:pt x="0" y="371"/>
                </a:lnTo>
                <a:lnTo>
                  <a:pt x="1" y="391"/>
                </a:lnTo>
                <a:lnTo>
                  <a:pt x="5" y="414"/>
                </a:lnTo>
                <a:lnTo>
                  <a:pt x="15" y="468"/>
                </a:lnTo>
                <a:lnTo>
                  <a:pt x="26" y="520"/>
                </a:lnTo>
                <a:lnTo>
                  <a:pt x="30" y="543"/>
                </a:lnTo>
                <a:lnTo>
                  <a:pt x="33" y="562"/>
                </a:lnTo>
                <a:lnTo>
                  <a:pt x="33" y="562"/>
                </a:lnTo>
                <a:lnTo>
                  <a:pt x="35" y="580"/>
                </a:lnTo>
                <a:lnTo>
                  <a:pt x="38" y="601"/>
                </a:lnTo>
                <a:lnTo>
                  <a:pt x="43" y="623"/>
                </a:lnTo>
                <a:lnTo>
                  <a:pt x="49" y="644"/>
                </a:lnTo>
                <a:lnTo>
                  <a:pt x="56" y="667"/>
                </a:lnTo>
                <a:lnTo>
                  <a:pt x="64" y="689"/>
                </a:lnTo>
                <a:lnTo>
                  <a:pt x="75" y="711"/>
                </a:lnTo>
                <a:lnTo>
                  <a:pt x="87" y="730"/>
                </a:lnTo>
                <a:lnTo>
                  <a:pt x="87" y="730"/>
                </a:lnTo>
                <a:lnTo>
                  <a:pt x="101" y="750"/>
                </a:lnTo>
                <a:lnTo>
                  <a:pt x="112" y="769"/>
                </a:lnTo>
                <a:lnTo>
                  <a:pt x="121" y="790"/>
                </a:lnTo>
                <a:lnTo>
                  <a:pt x="130" y="812"/>
                </a:lnTo>
                <a:lnTo>
                  <a:pt x="137" y="833"/>
                </a:lnTo>
                <a:lnTo>
                  <a:pt x="142" y="855"/>
                </a:lnTo>
                <a:lnTo>
                  <a:pt x="145" y="878"/>
                </a:lnTo>
                <a:lnTo>
                  <a:pt x="148" y="902"/>
                </a:lnTo>
                <a:lnTo>
                  <a:pt x="148" y="902"/>
                </a:lnTo>
                <a:lnTo>
                  <a:pt x="149" y="924"/>
                </a:lnTo>
                <a:lnTo>
                  <a:pt x="148" y="945"/>
                </a:lnTo>
                <a:lnTo>
                  <a:pt x="145" y="961"/>
                </a:lnTo>
                <a:lnTo>
                  <a:pt x="142" y="975"/>
                </a:lnTo>
                <a:lnTo>
                  <a:pt x="138" y="986"/>
                </a:lnTo>
                <a:lnTo>
                  <a:pt x="135" y="994"/>
                </a:lnTo>
                <a:lnTo>
                  <a:pt x="130" y="1003"/>
                </a:lnTo>
                <a:lnTo>
                  <a:pt x="130" y="1003"/>
                </a:lnTo>
                <a:lnTo>
                  <a:pt x="129" y="1005"/>
                </a:lnTo>
                <a:lnTo>
                  <a:pt x="124" y="1008"/>
                </a:lnTo>
                <a:lnTo>
                  <a:pt x="114" y="1016"/>
                </a:lnTo>
                <a:lnTo>
                  <a:pt x="108" y="1021"/>
                </a:lnTo>
                <a:lnTo>
                  <a:pt x="103" y="1026"/>
                </a:lnTo>
                <a:lnTo>
                  <a:pt x="98" y="1031"/>
                </a:lnTo>
                <a:lnTo>
                  <a:pt x="97" y="1036"/>
                </a:lnTo>
                <a:lnTo>
                  <a:pt x="97" y="1036"/>
                </a:lnTo>
                <a:lnTo>
                  <a:pt x="97" y="1042"/>
                </a:lnTo>
                <a:lnTo>
                  <a:pt x="97" y="1045"/>
                </a:lnTo>
                <a:lnTo>
                  <a:pt x="98" y="1050"/>
                </a:lnTo>
                <a:lnTo>
                  <a:pt x="101" y="1054"/>
                </a:lnTo>
                <a:lnTo>
                  <a:pt x="107" y="1060"/>
                </a:lnTo>
                <a:lnTo>
                  <a:pt x="115" y="1065"/>
                </a:lnTo>
                <a:lnTo>
                  <a:pt x="115" y="1065"/>
                </a:lnTo>
                <a:lnTo>
                  <a:pt x="124" y="1067"/>
                </a:lnTo>
                <a:lnTo>
                  <a:pt x="135" y="1068"/>
                </a:lnTo>
                <a:lnTo>
                  <a:pt x="147" y="1068"/>
                </a:lnTo>
                <a:lnTo>
                  <a:pt x="147" y="1068"/>
                </a:lnTo>
                <a:lnTo>
                  <a:pt x="145" y="1071"/>
                </a:lnTo>
                <a:lnTo>
                  <a:pt x="144" y="1077"/>
                </a:lnTo>
                <a:lnTo>
                  <a:pt x="144" y="1085"/>
                </a:lnTo>
                <a:lnTo>
                  <a:pt x="144" y="1090"/>
                </a:lnTo>
                <a:lnTo>
                  <a:pt x="147" y="1095"/>
                </a:lnTo>
                <a:lnTo>
                  <a:pt x="147" y="1095"/>
                </a:lnTo>
                <a:lnTo>
                  <a:pt x="149" y="1099"/>
                </a:lnTo>
                <a:lnTo>
                  <a:pt x="154" y="1102"/>
                </a:lnTo>
                <a:lnTo>
                  <a:pt x="158" y="1105"/>
                </a:lnTo>
                <a:lnTo>
                  <a:pt x="164" y="1106"/>
                </a:lnTo>
                <a:lnTo>
                  <a:pt x="176" y="1110"/>
                </a:lnTo>
                <a:lnTo>
                  <a:pt x="192" y="1111"/>
                </a:lnTo>
                <a:lnTo>
                  <a:pt x="192" y="1111"/>
                </a:lnTo>
                <a:lnTo>
                  <a:pt x="211" y="1113"/>
                </a:lnTo>
                <a:lnTo>
                  <a:pt x="230" y="1113"/>
                </a:lnTo>
                <a:lnTo>
                  <a:pt x="248" y="1113"/>
                </a:lnTo>
                <a:lnTo>
                  <a:pt x="261" y="1111"/>
                </a:lnTo>
                <a:lnTo>
                  <a:pt x="261" y="1111"/>
                </a:lnTo>
                <a:lnTo>
                  <a:pt x="264" y="1110"/>
                </a:lnTo>
                <a:lnTo>
                  <a:pt x="268" y="1107"/>
                </a:lnTo>
                <a:lnTo>
                  <a:pt x="273" y="1100"/>
                </a:lnTo>
                <a:lnTo>
                  <a:pt x="276" y="1090"/>
                </a:lnTo>
                <a:lnTo>
                  <a:pt x="279" y="1080"/>
                </a:lnTo>
                <a:lnTo>
                  <a:pt x="279" y="1080"/>
                </a:lnTo>
                <a:lnTo>
                  <a:pt x="279" y="1074"/>
                </a:lnTo>
                <a:lnTo>
                  <a:pt x="276" y="1067"/>
                </a:lnTo>
                <a:lnTo>
                  <a:pt x="270" y="1050"/>
                </a:lnTo>
                <a:lnTo>
                  <a:pt x="263" y="1032"/>
                </a:lnTo>
                <a:lnTo>
                  <a:pt x="258" y="1017"/>
                </a:lnTo>
                <a:lnTo>
                  <a:pt x="258" y="1017"/>
                </a:lnTo>
                <a:lnTo>
                  <a:pt x="253" y="991"/>
                </a:lnTo>
                <a:lnTo>
                  <a:pt x="247" y="948"/>
                </a:lnTo>
                <a:lnTo>
                  <a:pt x="242" y="904"/>
                </a:lnTo>
                <a:lnTo>
                  <a:pt x="240" y="873"/>
                </a:lnTo>
                <a:lnTo>
                  <a:pt x="240" y="873"/>
                </a:lnTo>
                <a:lnTo>
                  <a:pt x="239" y="849"/>
                </a:lnTo>
                <a:lnTo>
                  <a:pt x="235" y="820"/>
                </a:lnTo>
                <a:lnTo>
                  <a:pt x="234" y="793"/>
                </a:lnTo>
                <a:lnTo>
                  <a:pt x="234" y="784"/>
                </a:lnTo>
                <a:lnTo>
                  <a:pt x="235" y="776"/>
                </a:lnTo>
                <a:lnTo>
                  <a:pt x="235" y="776"/>
                </a:lnTo>
                <a:lnTo>
                  <a:pt x="236" y="770"/>
                </a:lnTo>
                <a:lnTo>
                  <a:pt x="238" y="763"/>
                </a:lnTo>
                <a:lnTo>
                  <a:pt x="239" y="745"/>
                </a:lnTo>
                <a:lnTo>
                  <a:pt x="240" y="692"/>
                </a:lnTo>
                <a:lnTo>
                  <a:pt x="240" y="69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8" name="Freeform 21">
            <a:extLst>
              <a:ext uri="{FF2B5EF4-FFF2-40B4-BE49-F238E27FC236}">
                <a16:creationId xmlns:a16="http://schemas.microsoft.com/office/drawing/2014/main" id="{55DB45B9-2105-4B50-B0F7-530E3588256A}"/>
              </a:ext>
            </a:extLst>
          </p:cNvPr>
          <p:cNvSpPr>
            <a:spLocks/>
          </p:cNvSpPr>
          <p:nvPr/>
        </p:nvSpPr>
        <p:spPr bwMode="auto">
          <a:xfrm>
            <a:off x="2375489" y="4916476"/>
            <a:ext cx="1486970" cy="1141830"/>
          </a:xfrm>
          <a:custGeom>
            <a:avLst/>
            <a:gdLst>
              <a:gd name="T0" fmla="*/ 499 w 1090"/>
              <a:gd name="T1" fmla="*/ 619 h 837"/>
              <a:gd name="T2" fmla="*/ 522 w 1090"/>
              <a:gd name="T3" fmla="*/ 758 h 837"/>
              <a:gd name="T4" fmla="*/ 535 w 1090"/>
              <a:gd name="T5" fmla="*/ 815 h 837"/>
              <a:gd name="T6" fmla="*/ 481 w 1090"/>
              <a:gd name="T7" fmla="*/ 824 h 837"/>
              <a:gd name="T8" fmla="*/ 455 w 1090"/>
              <a:gd name="T9" fmla="*/ 837 h 837"/>
              <a:gd name="T10" fmla="*/ 350 w 1090"/>
              <a:gd name="T11" fmla="*/ 831 h 837"/>
              <a:gd name="T12" fmla="*/ 339 w 1090"/>
              <a:gd name="T13" fmla="*/ 798 h 837"/>
              <a:gd name="T14" fmla="*/ 375 w 1090"/>
              <a:gd name="T15" fmla="*/ 758 h 837"/>
              <a:gd name="T16" fmla="*/ 371 w 1090"/>
              <a:gd name="T17" fmla="*/ 632 h 837"/>
              <a:gd name="T18" fmla="*/ 344 w 1090"/>
              <a:gd name="T19" fmla="*/ 478 h 837"/>
              <a:gd name="T20" fmla="*/ 323 w 1090"/>
              <a:gd name="T21" fmla="*/ 403 h 837"/>
              <a:gd name="T22" fmla="*/ 291 w 1090"/>
              <a:gd name="T23" fmla="*/ 397 h 837"/>
              <a:gd name="T24" fmla="*/ 262 w 1090"/>
              <a:gd name="T25" fmla="*/ 374 h 837"/>
              <a:gd name="T26" fmla="*/ 219 w 1090"/>
              <a:gd name="T27" fmla="*/ 404 h 837"/>
              <a:gd name="T28" fmla="*/ 161 w 1090"/>
              <a:gd name="T29" fmla="*/ 430 h 837"/>
              <a:gd name="T30" fmla="*/ 139 w 1090"/>
              <a:gd name="T31" fmla="*/ 448 h 837"/>
              <a:gd name="T32" fmla="*/ 140 w 1090"/>
              <a:gd name="T33" fmla="*/ 377 h 837"/>
              <a:gd name="T34" fmla="*/ 108 w 1090"/>
              <a:gd name="T35" fmla="*/ 384 h 837"/>
              <a:gd name="T36" fmla="*/ 115 w 1090"/>
              <a:gd name="T37" fmla="*/ 533 h 837"/>
              <a:gd name="T38" fmla="*/ 62 w 1090"/>
              <a:gd name="T39" fmla="*/ 685 h 837"/>
              <a:gd name="T40" fmla="*/ 58 w 1090"/>
              <a:gd name="T41" fmla="*/ 761 h 837"/>
              <a:gd name="T42" fmla="*/ 90 w 1090"/>
              <a:gd name="T43" fmla="*/ 784 h 837"/>
              <a:gd name="T44" fmla="*/ 79 w 1090"/>
              <a:gd name="T45" fmla="*/ 809 h 837"/>
              <a:gd name="T46" fmla="*/ 36 w 1090"/>
              <a:gd name="T47" fmla="*/ 801 h 837"/>
              <a:gd name="T48" fmla="*/ 4 w 1090"/>
              <a:gd name="T49" fmla="*/ 725 h 837"/>
              <a:gd name="T50" fmla="*/ 27 w 1090"/>
              <a:gd name="T51" fmla="*/ 636 h 837"/>
              <a:gd name="T52" fmla="*/ 12 w 1090"/>
              <a:gd name="T53" fmla="*/ 484 h 837"/>
              <a:gd name="T54" fmla="*/ 5 w 1090"/>
              <a:gd name="T55" fmla="*/ 339 h 837"/>
              <a:gd name="T56" fmla="*/ 62 w 1090"/>
              <a:gd name="T57" fmla="*/ 180 h 837"/>
              <a:gd name="T58" fmla="*/ 113 w 1090"/>
              <a:gd name="T59" fmla="*/ 88 h 837"/>
              <a:gd name="T60" fmla="*/ 168 w 1090"/>
              <a:gd name="T61" fmla="*/ 19 h 837"/>
              <a:gd name="T62" fmla="*/ 263 w 1090"/>
              <a:gd name="T63" fmla="*/ 2 h 837"/>
              <a:gd name="T64" fmla="*/ 484 w 1090"/>
              <a:gd name="T65" fmla="*/ 7 h 837"/>
              <a:gd name="T66" fmla="*/ 746 w 1090"/>
              <a:gd name="T67" fmla="*/ 13 h 837"/>
              <a:gd name="T68" fmla="*/ 936 w 1090"/>
              <a:gd name="T69" fmla="*/ 81 h 837"/>
              <a:gd name="T70" fmla="*/ 1055 w 1090"/>
              <a:gd name="T71" fmla="*/ 184 h 837"/>
              <a:gd name="T72" fmla="*/ 1090 w 1090"/>
              <a:gd name="T73" fmla="*/ 321 h 837"/>
              <a:gd name="T74" fmla="*/ 1057 w 1090"/>
              <a:gd name="T75" fmla="*/ 507 h 837"/>
              <a:gd name="T76" fmla="*/ 1069 w 1090"/>
              <a:gd name="T77" fmla="*/ 644 h 837"/>
              <a:gd name="T78" fmla="*/ 1069 w 1090"/>
              <a:gd name="T79" fmla="*/ 696 h 837"/>
              <a:gd name="T80" fmla="*/ 1061 w 1090"/>
              <a:gd name="T81" fmla="*/ 692 h 837"/>
              <a:gd name="T82" fmla="*/ 1049 w 1090"/>
              <a:gd name="T83" fmla="*/ 695 h 837"/>
              <a:gd name="T84" fmla="*/ 1048 w 1090"/>
              <a:gd name="T85" fmla="*/ 656 h 837"/>
              <a:gd name="T86" fmla="*/ 1045 w 1090"/>
              <a:gd name="T87" fmla="*/ 561 h 837"/>
              <a:gd name="T88" fmla="*/ 1017 w 1090"/>
              <a:gd name="T89" fmla="*/ 616 h 837"/>
              <a:gd name="T90" fmla="*/ 1035 w 1090"/>
              <a:gd name="T91" fmla="*/ 762 h 837"/>
              <a:gd name="T92" fmla="*/ 1037 w 1090"/>
              <a:gd name="T93" fmla="*/ 794 h 837"/>
              <a:gd name="T94" fmla="*/ 937 w 1090"/>
              <a:gd name="T95" fmla="*/ 803 h 837"/>
              <a:gd name="T96" fmla="*/ 926 w 1090"/>
              <a:gd name="T97" fmla="*/ 771 h 837"/>
              <a:gd name="T98" fmla="*/ 936 w 1090"/>
              <a:gd name="T99" fmla="*/ 689 h 837"/>
              <a:gd name="T100" fmla="*/ 947 w 1090"/>
              <a:gd name="T101" fmla="*/ 609 h 837"/>
              <a:gd name="T102" fmla="*/ 899 w 1090"/>
              <a:gd name="T103" fmla="*/ 530 h 837"/>
              <a:gd name="T104" fmla="*/ 838 w 1090"/>
              <a:gd name="T105" fmla="*/ 630 h 837"/>
              <a:gd name="T106" fmla="*/ 839 w 1090"/>
              <a:gd name="T107" fmla="*/ 733 h 837"/>
              <a:gd name="T108" fmla="*/ 849 w 1090"/>
              <a:gd name="T109" fmla="*/ 780 h 837"/>
              <a:gd name="T110" fmla="*/ 800 w 1090"/>
              <a:gd name="T111" fmla="*/ 802 h 837"/>
              <a:gd name="T112" fmla="*/ 711 w 1090"/>
              <a:gd name="T113" fmla="*/ 787 h 837"/>
              <a:gd name="T114" fmla="*/ 729 w 1090"/>
              <a:gd name="T115" fmla="*/ 734 h 837"/>
              <a:gd name="T116" fmla="*/ 746 w 1090"/>
              <a:gd name="T117" fmla="*/ 626 h 837"/>
              <a:gd name="T118" fmla="*/ 734 w 1090"/>
              <a:gd name="T119" fmla="*/ 550 h 837"/>
              <a:gd name="T120" fmla="*/ 610 w 1090"/>
              <a:gd name="T121" fmla="*/ 543 h 8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90" h="837">
                <a:moveTo>
                  <a:pt x="546" y="518"/>
                </a:moveTo>
                <a:lnTo>
                  <a:pt x="546" y="518"/>
                </a:lnTo>
                <a:lnTo>
                  <a:pt x="522" y="532"/>
                </a:lnTo>
                <a:lnTo>
                  <a:pt x="505" y="540"/>
                </a:lnTo>
                <a:lnTo>
                  <a:pt x="499" y="544"/>
                </a:lnTo>
                <a:lnTo>
                  <a:pt x="498" y="546"/>
                </a:lnTo>
                <a:lnTo>
                  <a:pt x="498" y="546"/>
                </a:lnTo>
                <a:lnTo>
                  <a:pt x="499" y="619"/>
                </a:lnTo>
                <a:lnTo>
                  <a:pt x="500" y="671"/>
                </a:lnTo>
                <a:lnTo>
                  <a:pt x="503" y="701"/>
                </a:lnTo>
                <a:lnTo>
                  <a:pt x="503" y="701"/>
                </a:lnTo>
                <a:lnTo>
                  <a:pt x="505" y="713"/>
                </a:lnTo>
                <a:lnTo>
                  <a:pt x="509" y="729"/>
                </a:lnTo>
                <a:lnTo>
                  <a:pt x="515" y="744"/>
                </a:lnTo>
                <a:lnTo>
                  <a:pt x="522" y="758"/>
                </a:lnTo>
                <a:lnTo>
                  <a:pt x="522" y="758"/>
                </a:lnTo>
                <a:lnTo>
                  <a:pt x="532" y="776"/>
                </a:lnTo>
                <a:lnTo>
                  <a:pt x="538" y="793"/>
                </a:lnTo>
                <a:lnTo>
                  <a:pt x="538" y="793"/>
                </a:lnTo>
                <a:lnTo>
                  <a:pt x="540" y="804"/>
                </a:lnTo>
                <a:lnTo>
                  <a:pt x="540" y="808"/>
                </a:lnTo>
                <a:lnTo>
                  <a:pt x="539" y="811"/>
                </a:lnTo>
                <a:lnTo>
                  <a:pt x="538" y="814"/>
                </a:lnTo>
                <a:lnTo>
                  <a:pt x="535" y="815"/>
                </a:lnTo>
                <a:lnTo>
                  <a:pt x="528" y="819"/>
                </a:lnTo>
                <a:lnTo>
                  <a:pt x="528" y="819"/>
                </a:lnTo>
                <a:lnTo>
                  <a:pt x="522" y="820"/>
                </a:lnTo>
                <a:lnTo>
                  <a:pt x="516" y="821"/>
                </a:lnTo>
                <a:lnTo>
                  <a:pt x="499" y="822"/>
                </a:lnTo>
                <a:lnTo>
                  <a:pt x="480" y="821"/>
                </a:lnTo>
                <a:lnTo>
                  <a:pt x="480" y="821"/>
                </a:lnTo>
                <a:lnTo>
                  <a:pt x="481" y="824"/>
                </a:lnTo>
                <a:lnTo>
                  <a:pt x="481" y="826"/>
                </a:lnTo>
                <a:lnTo>
                  <a:pt x="481" y="828"/>
                </a:lnTo>
                <a:lnTo>
                  <a:pt x="480" y="831"/>
                </a:lnTo>
                <a:lnTo>
                  <a:pt x="476" y="833"/>
                </a:lnTo>
                <a:lnTo>
                  <a:pt x="471" y="834"/>
                </a:lnTo>
                <a:lnTo>
                  <a:pt x="471" y="834"/>
                </a:lnTo>
                <a:lnTo>
                  <a:pt x="464" y="836"/>
                </a:lnTo>
                <a:lnTo>
                  <a:pt x="455" y="837"/>
                </a:lnTo>
                <a:lnTo>
                  <a:pt x="432" y="837"/>
                </a:lnTo>
                <a:lnTo>
                  <a:pt x="410" y="837"/>
                </a:lnTo>
                <a:lnTo>
                  <a:pt x="395" y="836"/>
                </a:lnTo>
                <a:lnTo>
                  <a:pt x="395" y="836"/>
                </a:lnTo>
                <a:lnTo>
                  <a:pt x="381" y="834"/>
                </a:lnTo>
                <a:lnTo>
                  <a:pt x="364" y="833"/>
                </a:lnTo>
                <a:lnTo>
                  <a:pt x="357" y="833"/>
                </a:lnTo>
                <a:lnTo>
                  <a:pt x="350" y="831"/>
                </a:lnTo>
                <a:lnTo>
                  <a:pt x="345" y="828"/>
                </a:lnTo>
                <a:lnTo>
                  <a:pt x="341" y="826"/>
                </a:lnTo>
                <a:lnTo>
                  <a:pt x="341" y="826"/>
                </a:lnTo>
                <a:lnTo>
                  <a:pt x="339" y="821"/>
                </a:lnTo>
                <a:lnTo>
                  <a:pt x="338" y="816"/>
                </a:lnTo>
                <a:lnTo>
                  <a:pt x="337" y="811"/>
                </a:lnTo>
                <a:lnTo>
                  <a:pt x="337" y="807"/>
                </a:lnTo>
                <a:lnTo>
                  <a:pt x="339" y="798"/>
                </a:lnTo>
                <a:lnTo>
                  <a:pt x="341" y="794"/>
                </a:lnTo>
                <a:lnTo>
                  <a:pt x="344" y="792"/>
                </a:lnTo>
                <a:lnTo>
                  <a:pt x="344" y="792"/>
                </a:lnTo>
                <a:lnTo>
                  <a:pt x="351" y="786"/>
                </a:lnTo>
                <a:lnTo>
                  <a:pt x="362" y="775"/>
                </a:lnTo>
                <a:lnTo>
                  <a:pt x="367" y="770"/>
                </a:lnTo>
                <a:lnTo>
                  <a:pt x="372" y="764"/>
                </a:lnTo>
                <a:lnTo>
                  <a:pt x="375" y="758"/>
                </a:lnTo>
                <a:lnTo>
                  <a:pt x="377" y="753"/>
                </a:lnTo>
                <a:lnTo>
                  <a:pt x="377" y="753"/>
                </a:lnTo>
                <a:lnTo>
                  <a:pt x="377" y="744"/>
                </a:lnTo>
                <a:lnTo>
                  <a:pt x="375" y="734"/>
                </a:lnTo>
                <a:lnTo>
                  <a:pt x="373" y="722"/>
                </a:lnTo>
                <a:lnTo>
                  <a:pt x="372" y="707"/>
                </a:lnTo>
                <a:lnTo>
                  <a:pt x="372" y="707"/>
                </a:lnTo>
                <a:lnTo>
                  <a:pt x="371" y="632"/>
                </a:lnTo>
                <a:lnTo>
                  <a:pt x="369" y="575"/>
                </a:lnTo>
                <a:lnTo>
                  <a:pt x="369" y="575"/>
                </a:lnTo>
                <a:lnTo>
                  <a:pt x="364" y="566"/>
                </a:lnTo>
                <a:lnTo>
                  <a:pt x="356" y="545"/>
                </a:lnTo>
                <a:lnTo>
                  <a:pt x="356" y="545"/>
                </a:lnTo>
                <a:lnTo>
                  <a:pt x="354" y="535"/>
                </a:lnTo>
                <a:lnTo>
                  <a:pt x="351" y="520"/>
                </a:lnTo>
                <a:lnTo>
                  <a:pt x="344" y="478"/>
                </a:lnTo>
                <a:lnTo>
                  <a:pt x="338" y="437"/>
                </a:lnTo>
                <a:lnTo>
                  <a:pt x="335" y="417"/>
                </a:lnTo>
                <a:lnTo>
                  <a:pt x="335" y="417"/>
                </a:lnTo>
                <a:lnTo>
                  <a:pt x="335" y="412"/>
                </a:lnTo>
                <a:lnTo>
                  <a:pt x="335" y="408"/>
                </a:lnTo>
                <a:lnTo>
                  <a:pt x="333" y="404"/>
                </a:lnTo>
                <a:lnTo>
                  <a:pt x="333" y="404"/>
                </a:lnTo>
                <a:lnTo>
                  <a:pt x="323" y="403"/>
                </a:lnTo>
                <a:lnTo>
                  <a:pt x="316" y="400"/>
                </a:lnTo>
                <a:lnTo>
                  <a:pt x="312" y="397"/>
                </a:lnTo>
                <a:lnTo>
                  <a:pt x="309" y="395"/>
                </a:lnTo>
                <a:lnTo>
                  <a:pt x="309" y="395"/>
                </a:lnTo>
                <a:lnTo>
                  <a:pt x="303" y="388"/>
                </a:lnTo>
                <a:lnTo>
                  <a:pt x="303" y="388"/>
                </a:lnTo>
                <a:lnTo>
                  <a:pt x="297" y="392"/>
                </a:lnTo>
                <a:lnTo>
                  <a:pt x="291" y="397"/>
                </a:lnTo>
                <a:lnTo>
                  <a:pt x="287" y="398"/>
                </a:lnTo>
                <a:lnTo>
                  <a:pt x="283" y="398"/>
                </a:lnTo>
                <a:lnTo>
                  <a:pt x="283" y="398"/>
                </a:lnTo>
                <a:lnTo>
                  <a:pt x="280" y="397"/>
                </a:lnTo>
                <a:lnTo>
                  <a:pt x="276" y="395"/>
                </a:lnTo>
                <a:lnTo>
                  <a:pt x="269" y="386"/>
                </a:lnTo>
                <a:lnTo>
                  <a:pt x="264" y="378"/>
                </a:lnTo>
                <a:lnTo>
                  <a:pt x="262" y="374"/>
                </a:lnTo>
                <a:lnTo>
                  <a:pt x="262" y="374"/>
                </a:lnTo>
                <a:lnTo>
                  <a:pt x="258" y="379"/>
                </a:lnTo>
                <a:lnTo>
                  <a:pt x="248" y="389"/>
                </a:lnTo>
                <a:lnTo>
                  <a:pt x="242" y="394"/>
                </a:lnTo>
                <a:lnTo>
                  <a:pt x="235" y="398"/>
                </a:lnTo>
                <a:lnTo>
                  <a:pt x="228" y="403"/>
                </a:lnTo>
                <a:lnTo>
                  <a:pt x="219" y="404"/>
                </a:lnTo>
                <a:lnTo>
                  <a:pt x="219" y="404"/>
                </a:lnTo>
                <a:lnTo>
                  <a:pt x="212" y="406"/>
                </a:lnTo>
                <a:lnTo>
                  <a:pt x="206" y="406"/>
                </a:lnTo>
                <a:lnTo>
                  <a:pt x="194" y="403"/>
                </a:lnTo>
                <a:lnTo>
                  <a:pt x="186" y="401"/>
                </a:lnTo>
                <a:lnTo>
                  <a:pt x="184" y="400"/>
                </a:lnTo>
                <a:lnTo>
                  <a:pt x="184" y="400"/>
                </a:lnTo>
                <a:lnTo>
                  <a:pt x="174" y="412"/>
                </a:lnTo>
                <a:lnTo>
                  <a:pt x="161" y="430"/>
                </a:lnTo>
                <a:lnTo>
                  <a:pt x="161" y="430"/>
                </a:lnTo>
                <a:lnTo>
                  <a:pt x="152" y="446"/>
                </a:lnTo>
                <a:lnTo>
                  <a:pt x="150" y="449"/>
                </a:lnTo>
                <a:lnTo>
                  <a:pt x="148" y="451"/>
                </a:lnTo>
                <a:lnTo>
                  <a:pt x="144" y="452"/>
                </a:lnTo>
                <a:lnTo>
                  <a:pt x="142" y="451"/>
                </a:lnTo>
                <a:lnTo>
                  <a:pt x="142" y="451"/>
                </a:lnTo>
                <a:lnTo>
                  <a:pt x="139" y="448"/>
                </a:lnTo>
                <a:lnTo>
                  <a:pt x="137" y="443"/>
                </a:lnTo>
                <a:lnTo>
                  <a:pt x="136" y="437"/>
                </a:lnTo>
                <a:lnTo>
                  <a:pt x="136" y="431"/>
                </a:lnTo>
                <a:lnTo>
                  <a:pt x="137" y="417"/>
                </a:lnTo>
                <a:lnTo>
                  <a:pt x="139" y="404"/>
                </a:lnTo>
                <a:lnTo>
                  <a:pt x="139" y="404"/>
                </a:lnTo>
                <a:lnTo>
                  <a:pt x="140" y="392"/>
                </a:lnTo>
                <a:lnTo>
                  <a:pt x="140" y="377"/>
                </a:lnTo>
                <a:lnTo>
                  <a:pt x="140" y="363"/>
                </a:lnTo>
                <a:lnTo>
                  <a:pt x="139" y="360"/>
                </a:lnTo>
                <a:lnTo>
                  <a:pt x="139" y="360"/>
                </a:lnTo>
                <a:lnTo>
                  <a:pt x="139" y="360"/>
                </a:lnTo>
                <a:lnTo>
                  <a:pt x="133" y="363"/>
                </a:lnTo>
                <a:lnTo>
                  <a:pt x="122" y="371"/>
                </a:lnTo>
                <a:lnTo>
                  <a:pt x="111" y="380"/>
                </a:lnTo>
                <a:lnTo>
                  <a:pt x="108" y="384"/>
                </a:lnTo>
                <a:lnTo>
                  <a:pt x="106" y="389"/>
                </a:lnTo>
                <a:lnTo>
                  <a:pt x="106" y="389"/>
                </a:lnTo>
                <a:lnTo>
                  <a:pt x="108" y="421"/>
                </a:lnTo>
                <a:lnTo>
                  <a:pt x="109" y="477"/>
                </a:lnTo>
                <a:lnTo>
                  <a:pt x="109" y="477"/>
                </a:lnTo>
                <a:lnTo>
                  <a:pt x="113" y="506"/>
                </a:lnTo>
                <a:lnTo>
                  <a:pt x="114" y="520"/>
                </a:lnTo>
                <a:lnTo>
                  <a:pt x="115" y="533"/>
                </a:lnTo>
                <a:lnTo>
                  <a:pt x="115" y="547"/>
                </a:lnTo>
                <a:lnTo>
                  <a:pt x="114" y="561"/>
                </a:lnTo>
                <a:lnTo>
                  <a:pt x="110" y="575"/>
                </a:lnTo>
                <a:lnTo>
                  <a:pt x="103" y="590"/>
                </a:lnTo>
                <a:lnTo>
                  <a:pt x="103" y="590"/>
                </a:lnTo>
                <a:lnTo>
                  <a:pt x="86" y="625"/>
                </a:lnTo>
                <a:lnTo>
                  <a:pt x="69" y="666"/>
                </a:lnTo>
                <a:lnTo>
                  <a:pt x="62" y="685"/>
                </a:lnTo>
                <a:lnTo>
                  <a:pt x="56" y="702"/>
                </a:lnTo>
                <a:lnTo>
                  <a:pt x="52" y="716"/>
                </a:lnTo>
                <a:lnTo>
                  <a:pt x="52" y="727"/>
                </a:lnTo>
                <a:lnTo>
                  <a:pt x="52" y="727"/>
                </a:lnTo>
                <a:lnTo>
                  <a:pt x="53" y="740"/>
                </a:lnTo>
                <a:lnTo>
                  <a:pt x="54" y="751"/>
                </a:lnTo>
                <a:lnTo>
                  <a:pt x="56" y="756"/>
                </a:lnTo>
                <a:lnTo>
                  <a:pt x="58" y="761"/>
                </a:lnTo>
                <a:lnTo>
                  <a:pt x="62" y="765"/>
                </a:lnTo>
                <a:lnTo>
                  <a:pt x="68" y="769"/>
                </a:lnTo>
                <a:lnTo>
                  <a:pt x="68" y="769"/>
                </a:lnTo>
                <a:lnTo>
                  <a:pt x="77" y="775"/>
                </a:lnTo>
                <a:lnTo>
                  <a:pt x="85" y="779"/>
                </a:lnTo>
                <a:lnTo>
                  <a:pt x="87" y="780"/>
                </a:lnTo>
                <a:lnTo>
                  <a:pt x="90" y="781"/>
                </a:lnTo>
                <a:lnTo>
                  <a:pt x="90" y="784"/>
                </a:lnTo>
                <a:lnTo>
                  <a:pt x="91" y="787"/>
                </a:lnTo>
                <a:lnTo>
                  <a:pt x="91" y="787"/>
                </a:lnTo>
                <a:lnTo>
                  <a:pt x="90" y="796"/>
                </a:lnTo>
                <a:lnTo>
                  <a:pt x="90" y="799"/>
                </a:lnTo>
                <a:lnTo>
                  <a:pt x="88" y="802"/>
                </a:lnTo>
                <a:lnTo>
                  <a:pt x="86" y="805"/>
                </a:lnTo>
                <a:lnTo>
                  <a:pt x="82" y="808"/>
                </a:lnTo>
                <a:lnTo>
                  <a:pt x="79" y="809"/>
                </a:lnTo>
                <a:lnTo>
                  <a:pt x="73" y="810"/>
                </a:lnTo>
                <a:lnTo>
                  <a:pt x="73" y="810"/>
                </a:lnTo>
                <a:lnTo>
                  <a:pt x="59" y="810"/>
                </a:lnTo>
                <a:lnTo>
                  <a:pt x="48" y="809"/>
                </a:lnTo>
                <a:lnTo>
                  <a:pt x="43" y="808"/>
                </a:lnTo>
                <a:lnTo>
                  <a:pt x="40" y="805"/>
                </a:lnTo>
                <a:lnTo>
                  <a:pt x="37" y="803"/>
                </a:lnTo>
                <a:lnTo>
                  <a:pt x="36" y="801"/>
                </a:lnTo>
                <a:lnTo>
                  <a:pt x="36" y="801"/>
                </a:lnTo>
                <a:lnTo>
                  <a:pt x="34" y="792"/>
                </a:lnTo>
                <a:lnTo>
                  <a:pt x="29" y="781"/>
                </a:lnTo>
                <a:lnTo>
                  <a:pt x="16" y="757"/>
                </a:lnTo>
                <a:lnTo>
                  <a:pt x="16" y="757"/>
                </a:lnTo>
                <a:lnTo>
                  <a:pt x="8" y="742"/>
                </a:lnTo>
                <a:lnTo>
                  <a:pt x="6" y="734"/>
                </a:lnTo>
                <a:lnTo>
                  <a:pt x="4" y="725"/>
                </a:lnTo>
                <a:lnTo>
                  <a:pt x="2" y="716"/>
                </a:lnTo>
                <a:lnTo>
                  <a:pt x="2" y="705"/>
                </a:lnTo>
                <a:lnTo>
                  <a:pt x="6" y="693"/>
                </a:lnTo>
                <a:lnTo>
                  <a:pt x="11" y="681"/>
                </a:lnTo>
                <a:lnTo>
                  <a:pt x="11" y="681"/>
                </a:lnTo>
                <a:lnTo>
                  <a:pt x="17" y="666"/>
                </a:lnTo>
                <a:lnTo>
                  <a:pt x="23" y="652"/>
                </a:lnTo>
                <a:lnTo>
                  <a:pt x="27" y="636"/>
                </a:lnTo>
                <a:lnTo>
                  <a:pt x="29" y="621"/>
                </a:lnTo>
                <a:lnTo>
                  <a:pt x="33" y="595"/>
                </a:lnTo>
                <a:lnTo>
                  <a:pt x="34" y="575"/>
                </a:lnTo>
                <a:lnTo>
                  <a:pt x="34" y="575"/>
                </a:lnTo>
                <a:lnTo>
                  <a:pt x="31" y="564"/>
                </a:lnTo>
                <a:lnTo>
                  <a:pt x="27" y="544"/>
                </a:lnTo>
                <a:lnTo>
                  <a:pt x="19" y="517"/>
                </a:lnTo>
                <a:lnTo>
                  <a:pt x="12" y="484"/>
                </a:lnTo>
                <a:lnTo>
                  <a:pt x="5" y="449"/>
                </a:lnTo>
                <a:lnTo>
                  <a:pt x="2" y="431"/>
                </a:lnTo>
                <a:lnTo>
                  <a:pt x="1" y="412"/>
                </a:lnTo>
                <a:lnTo>
                  <a:pt x="0" y="394"/>
                </a:lnTo>
                <a:lnTo>
                  <a:pt x="0" y="374"/>
                </a:lnTo>
                <a:lnTo>
                  <a:pt x="1" y="356"/>
                </a:lnTo>
                <a:lnTo>
                  <a:pt x="5" y="339"/>
                </a:lnTo>
                <a:lnTo>
                  <a:pt x="5" y="339"/>
                </a:lnTo>
                <a:lnTo>
                  <a:pt x="12" y="306"/>
                </a:lnTo>
                <a:lnTo>
                  <a:pt x="19" y="277"/>
                </a:lnTo>
                <a:lnTo>
                  <a:pt x="28" y="253"/>
                </a:lnTo>
                <a:lnTo>
                  <a:pt x="35" y="231"/>
                </a:lnTo>
                <a:lnTo>
                  <a:pt x="42" y="214"/>
                </a:lnTo>
                <a:lnTo>
                  <a:pt x="50" y="200"/>
                </a:lnTo>
                <a:lnTo>
                  <a:pt x="56" y="189"/>
                </a:lnTo>
                <a:lnTo>
                  <a:pt x="62" y="180"/>
                </a:lnTo>
                <a:lnTo>
                  <a:pt x="62" y="180"/>
                </a:lnTo>
                <a:lnTo>
                  <a:pt x="82" y="156"/>
                </a:lnTo>
                <a:lnTo>
                  <a:pt x="91" y="145"/>
                </a:lnTo>
                <a:lnTo>
                  <a:pt x="93" y="139"/>
                </a:lnTo>
                <a:lnTo>
                  <a:pt x="96" y="133"/>
                </a:lnTo>
                <a:lnTo>
                  <a:pt x="96" y="133"/>
                </a:lnTo>
                <a:lnTo>
                  <a:pt x="102" y="115"/>
                </a:lnTo>
                <a:lnTo>
                  <a:pt x="113" y="88"/>
                </a:lnTo>
                <a:lnTo>
                  <a:pt x="119" y="75"/>
                </a:lnTo>
                <a:lnTo>
                  <a:pt x="125" y="62"/>
                </a:lnTo>
                <a:lnTo>
                  <a:pt x="132" y="50"/>
                </a:lnTo>
                <a:lnTo>
                  <a:pt x="139" y="41"/>
                </a:lnTo>
                <a:lnTo>
                  <a:pt x="139" y="41"/>
                </a:lnTo>
                <a:lnTo>
                  <a:pt x="146" y="33"/>
                </a:lnTo>
                <a:lnTo>
                  <a:pt x="157" y="25"/>
                </a:lnTo>
                <a:lnTo>
                  <a:pt x="168" y="19"/>
                </a:lnTo>
                <a:lnTo>
                  <a:pt x="180" y="13"/>
                </a:lnTo>
                <a:lnTo>
                  <a:pt x="194" y="8"/>
                </a:lnTo>
                <a:lnTo>
                  <a:pt x="207" y="4"/>
                </a:lnTo>
                <a:lnTo>
                  <a:pt x="219" y="1"/>
                </a:lnTo>
                <a:lnTo>
                  <a:pt x="231" y="0"/>
                </a:lnTo>
                <a:lnTo>
                  <a:pt x="231" y="0"/>
                </a:lnTo>
                <a:lnTo>
                  <a:pt x="245" y="0"/>
                </a:lnTo>
                <a:lnTo>
                  <a:pt x="263" y="2"/>
                </a:lnTo>
                <a:lnTo>
                  <a:pt x="304" y="7"/>
                </a:lnTo>
                <a:lnTo>
                  <a:pt x="344" y="13"/>
                </a:lnTo>
                <a:lnTo>
                  <a:pt x="361" y="16"/>
                </a:lnTo>
                <a:lnTo>
                  <a:pt x="374" y="17"/>
                </a:lnTo>
                <a:lnTo>
                  <a:pt x="374" y="17"/>
                </a:lnTo>
                <a:lnTo>
                  <a:pt x="390" y="16"/>
                </a:lnTo>
                <a:lnTo>
                  <a:pt x="415" y="13"/>
                </a:lnTo>
                <a:lnTo>
                  <a:pt x="484" y="7"/>
                </a:lnTo>
                <a:lnTo>
                  <a:pt x="526" y="4"/>
                </a:lnTo>
                <a:lnTo>
                  <a:pt x="567" y="1"/>
                </a:lnTo>
                <a:lnTo>
                  <a:pt x="608" y="0"/>
                </a:lnTo>
                <a:lnTo>
                  <a:pt x="645" y="1"/>
                </a:lnTo>
                <a:lnTo>
                  <a:pt x="645" y="1"/>
                </a:lnTo>
                <a:lnTo>
                  <a:pt x="681" y="4"/>
                </a:lnTo>
                <a:lnTo>
                  <a:pt x="713" y="7"/>
                </a:lnTo>
                <a:lnTo>
                  <a:pt x="746" y="13"/>
                </a:lnTo>
                <a:lnTo>
                  <a:pt x="776" y="19"/>
                </a:lnTo>
                <a:lnTo>
                  <a:pt x="805" y="28"/>
                </a:lnTo>
                <a:lnTo>
                  <a:pt x="833" y="36"/>
                </a:lnTo>
                <a:lnTo>
                  <a:pt x="860" y="46"/>
                </a:lnTo>
                <a:lnTo>
                  <a:pt x="884" y="56"/>
                </a:lnTo>
                <a:lnTo>
                  <a:pt x="884" y="56"/>
                </a:lnTo>
                <a:lnTo>
                  <a:pt x="908" y="68"/>
                </a:lnTo>
                <a:lnTo>
                  <a:pt x="936" y="81"/>
                </a:lnTo>
                <a:lnTo>
                  <a:pt x="964" y="98"/>
                </a:lnTo>
                <a:lnTo>
                  <a:pt x="979" y="108"/>
                </a:lnTo>
                <a:lnTo>
                  <a:pt x="992" y="117"/>
                </a:lnTo>
                <a:lnTo>
                  <a:pt x="1006" y="130"/>
                </a:lnTo>
                <a:lnTo>
                  <a:pt x="1020" y="142"/>
                </a:lnTo>
                <a:lnTo>
                  <a:pt x="1032" y="155"/>
                </a:lnTo>
                <a:lnTo>
                  <a:pt x="1044" y="168"/>
                </a:lnTo>
                <a:lnTo>
                  <a:pt x="1055" y="184"/>
                </a:lnTo>
                <a:lnTo>
                  <a:pt x="1065" y="200"/>
                </a:lnTo>
                <a:lnTo>
                  <a:pt x="1072" y="218"/>
                </a:lnTo>
                <a:lnTo>
                  <a:pt x="1079" y="237"/>
                </a:lnTo>
                <a:lnTo>
                  <a:pt x="1079" y="237"/>
                </a:lnTo>
                <a:lnTo>
                  <a:pt x="1084" y="257"/>
                </a:lnTo>
                <a:lnTo>
                  <a:pt x="1088" y="277"/>
                </a:lnTo>
                <a:lnTo>
                  <a:pt x="1090" y="299"/>
                </a:lnTo>
                <a:lnTo>
                  <a:pt x="1090" y="321"/>
                </a:lnTo>
                <a:lnTo>
                  <a:pt x="1089" y="344"/>
                </a:lnTo>
                <a:lnTo>
                  <a:pt x="1088" y="366"/>
                </a:lnTo>
                <a:lnTo>
                  <a:pt x="1085" y="386"/>
                </a:lnTo>
                <a:lnTo>
                  <a:pt x="1081" y="407"/>
                </a:lnTo>
                <a:lnTo>
                  <a:pt x="1074" y="444"/>
                </a:lnTo>
                <a:lnTo>
                  <a:pt x="1067" y="475"/>
                </a:lnTo>
                <a:lnTo>
                  <a:pt x="1057" y="507"/>
                </a:lnTo>
                <a:lnTo>
                  <a:pt x="1057" y="507"/>
                </a:lnTo>
                <a:lnTo>
                  <a:pt x="1057" y="512"/>
                </a:lnTo>
                <a:lnTo>
                  <a:pt x="1058" y="521"/>
                </a:lnTo>
                <a:lnTo>
                  <a:pt x="1063" y="543"/>
                </a:lnTo>
                <a:lnTo>
                  <a:pt x="1068" y="572"/>
                </a:lnTo>
                <a:lnTo>
                  <a:pt x="1069" y="587"/>
                </a:lnTo>
                <a:lnTo>
                  <a:pt x="1071" y="604"/>
                </a:lnTo>
                <a:lnTo>
                  <a:pt x="1071" y="604"/>
                </a:lnTo>
                <a:lnTo>
                  <a:pt x="1069" y="644"/>
                </a:lnTo>
                <a:lnTo>
                  <a:pt x="1069" y="653"/>
                </a:lnTo>
                <a:lnTo>
                  <a:pt x="1071" y="659"/>
                </a:lnTo>
                <a:lnTo>
                  <a:pt x="1071" y="659"/>
                </a:lnTo>
                <a:lnTo>
                  <a:pt x="1072" y="666"/>
                </a:lnTo>
                <a:lnTo>
                  <a:pt x="1072" y="675"/>
                </a:lnTo>
                <a:lnTo>
                  <a:pt x="1071" y="690"/>
                </a:lnTo>
                <a:lnTo>
                  <a:pt x="1071" y="690"/>
                </a:lnTo>
                <a:lnTo>
                  <a:pt x="1069" y="696"/>
                </a:lnTo>
                <a:lnTo>
                  <a:pt x="1068" y="700"/>
                </a:lnTo>
                <a:lnTo>
                  <a:pt x="1067" y="701"/>
                </a:lnTo>
                <a:lnTo>
                  <a:pt x="1066" y="701"/>
                </a:lnTo>
                <a:lnTo>
                  <a:pt x="1066" y="701"/>
                </a:lnTo>
                <a:lnTo>
                  <a:pt x="1065" y="698"/>
                </a:lnTo>
                <a:lnTo>
                  <a:pt x="1063" y="694"/>
                </a:lnTo>
                <a:lnTo>
                  <a:pt x="1062" y="692"/>
                </a:lnTo>
                <a:lnTo>
                  <a:pt x="1061" y="692"/>
                </a:lnTo>
                <a:lnTo>
                  <a:pt x="1060" y="693"/>
                </a:lnTo>
                <a:lnTo>
                  <a:pt x="1060" y="693"/>
                </a:lnTo>
                <a:lnTo>
                  <a:pt x="1054" y="699"/>
                </a:lnTo>
                <a:lnTo>
                  <a:pt x="1051" y="700"/>
                </a:lnTo>
                <a:lnTo>
                  <a:pt x="1050" y="699"/>
                </a:lnTo>
                <a:lnTo>
                  <a:pt x="1050" y="698"/>
                </a:lnTo>
                <a:lnTo>
                  <a:pt x="1050" y="698"/>
                </a:lnTo>
                <a:lnTo>
                  <a:pt x="1049" y="695"/>
                </a:lnTo>
                <a:lnTo>
                  <a:pt x="1045" y="692"/>
                </a:lnTo>
                <a:lnTo>
                  <a:pt x="1043" y="687"/>
                </a:lnTo>
                <a:lnTo>
                  <a:pt x="1042" y="683"/>
                </a:lnTo>
                <a:lnTo>
                  <a:pt x="1043" y="679"/>
                </a:lnTo>
                <a:lnTo>
                  <a:pt x="1043" y="679"/>
                </a:lnTo>
                <a:lnTo>
                  <a:pt x="1044" y="670"/>
                </a:lnTo>
                <a:lnTo>
                  <a:pt x="1045" y="664"/>
                </a:lnTo>
                <a:lnTo>
                  <a:pt x="1048" y="656"/>
                </a:lnTo>
                <a:lnTo>
                  <a:pt x="1050" y="648"/>
                </a:lnTo>
                <a:lnTo>
                  <a:pt x="1050" y="648"/>
                </a:lnTo>
                <a:lnTo>
                  <a:pt x="1051" y="638"/>
                </a:lnTo>
                <a:lnTo>
                  <a:pt x="1051" y="626"/>
                </a:lnTo>
                <a:lnTo>
                  <a:pt x="1051" y="614"/>
                </a:lnTo>
                <a:lnTo>
                  <a:pt x="1050" y="603"/>
                </a:lnTo>
                <a:lnTo>
                  <a:pt x="1050" y="603"/>
                </a:lnTo>
                <a:lnTo>
                  <a:pt x="1045" y="561"/>
                </a:lnTo>
                <a:lnTo>
                  <a:pt x="1043" y="528"/>
                </a:lnTo>
                <a:lnTo>
                  <a:pt x="1043" y="528"/>
                </a:lnTo>
                <a:lnTo>
                  <a:pt x="1029" y="560"/>
                </a:lnTo>
                <a:lnTo>
                  <a:pt x="1021" y="583"/>
                </a:lnTo>
                <a:lnTo>
                  <a:pt x="1018" y="592"/>
                </a:lnTo>
                <a:lnTo>
                  <a:pt x="1016" y="598"/>
                </a:lnTo>
                <a:lnTo>
                  <a:pt x="1016" y="598"/>
                </a:lnTo>
                <a:lnTo>
                  <a:pt x="1017" y="616"/>
                </a:lnTo>
                <a:lnTo>
                  <a:pt x="1020" y="646"/>
                </a:lnTo>
                <a:lnTo>
                  <a:pt x="1025" y="692"/>
                </a:lnTo>
                <a:lnTo>
                  <a:pt x="1025" y="692"/>
                </a:lnTo>
                <a:lnTo>
                  <a:pt x="1026" y="704"/>
                </a:lnTo>
                <a:lnTo>
                  <a:pt x="1029" y="722"/>
                </a:lnTo>
                <a:lnTo>
                  <a:pt x="1033" y="742"/>
                </a:lnTo>
                <a:lnTo>
                  <a:pt x="1035" y="762"/>
                </a:lnTo>
                <a:lnTo>
                  <a:pt x="1035" y="762"/>
                </a:lnTo>
                <a:lnTo>
                  <a:pt x="1037" y="770"/>
                </a:lnTo>
                <a:lnTo>
                  <a:pt x="1039" y="776"/>
                </a:lnTo>
                <a:lnTo>
                  <a:pt x="1042" y="785"/>
                </a:lnTo>
                <a:lnTo>
                  <a:pt x="1043" y="787"/>
                </a:lnTo>
                <a:lnTo>
                  <a:pt x="1042" y="790"/>
                </a:lnTo>
                <a:lnTo>
                  <a:pt x="1040" y="792"/>
                </a:lnTo>
                <a:lnTo>
                  <a:pt x="1037" y="794"/>
                </a:lnTo>
                <a:lnTo>
                  <a:pt x="1037" y="794"/>
                </a:lnTo>
                <a:lnTo>
                  <a:pt x="1032" y="797"/>
                </a:lnTo>
                <a:lnTo>
                  <a:pt x="1026" y="799"/>
                </a:lnTo>
                <a:lnTo>
                  <a:pt x="1009" y="803"/>
                </a:lnTo>
                <a:lnTo>
                  <a:pt x="991" y="804"/>
                </a:lnTo>
                <a:lnTo>
                  <a:pt x="972" y="804"/>
                </a:lnTo>
                <a:lnTo>
                  <a:pt x="972" y="804"/>
                </a:lnTo>
                <a:lnTo>
                  <a:pt x="954" y="804"/>
                </a:lnTo>
                <a:lnTo>
                  <a:pt x="937" y="803"/>
                </a:lnTo>
                <a:lnTo>
                  <a:pt x="929" y="802"/>
                </a:lnTo>
                <a:lnTo>
                  <a:pt x="924" y="801"/>
                </a:lnTo>
                <a:lnTo>
                  <a:pt x="920" y="797"/>
                </a:lnTo>
                <a:lnTo>
                  <a:pt x="919" y="794"/>
                </a:lnTo>
                <a:lnTo>
                  <a:pt x="919" y="792"/>
                </a:lnTo>
                <a:lnTo>
                  <a:pt x="919" y="792"/>
                </a:lnTo>
                <a:lnTo>
                  <a:pt x="922" y="782"/>
                </a:lnTo>
                <a:lnTo>
                  <a:pt x="926" y="771"/>
                </a:lnTo>
                <a:lnTo>
                  <a:pt x="931" y="761"/>
                </a:lnTo>
                <a:lnTo>
                  <a:pt x="934" y="753"/>
                </a:lnTo>
                <a:lnTo>
                  <a:pt x="935" y="746"/>
                </a:lnTo>
                <a:lnTo>
                  <a:pt x="935" y="746"/>
                </a:lnTo>
                <a:lnTo>
                  <a:pt x="936" y="730"/>
                </a:lnTo>
                <a:lnTo>
                  <a:pt x="935" y="712"/>
                </a:lnTo>
                <a:lnTo>
                  <a:pt x="935" y="696"/>
                </a:lnTo>
                <a:lnTo>
                  <a:pt x="936" y="689"/>
                </a:lnTo>
                <a:lnTo>
                  <a:pt x="939" y="684"/>
                </a:lnTo>
                <a:lnTo>
                  <a:pt x="939" y="684"/>
                </a:lnTo>
                <a:lnTo>
                  <a:pt x="941" y="678"/>
                </a:lnTo>
                <a:lnTo>
                  <a:pt x="943" y="670"/>
                </a:lnTo>
                <a:lnTo>
                  <a:pt x="947" y="650"/>
                </a:lnTo>
                <a:lnTo>
                  <a:pt x="949" y="629"/>
                </a:lnTo>
                <a:lnTo>
                  <a:pt x="948" y="619"/>
                </a:lnTo>
                <a:lnTo>
                  <a:pt x="947" y="609"/>
                </a:lnTo>
                <a:lnTo>
                  <a:pt x="947" y="609"/>
                </a:lnTo>
                <a:lnTo>
                  <a:pt x="945" y="597"/>
                </a:lnTo>
                <a:lnTo>
                  <a:pt x="942" y="591"/>
                </a:lnTo>
                <a:lnTo>
                  <a:pt x="936" y="585"/>
                </a:lnTo>
                <a:lnTo>
                  <a:pt x="926" y="572"/>
                </a:lnTo>
                <a:lnTo>
                  <a:pt x="926" y="572"/>
                </a:lnTo>
                <a:lnTo>
                  <a:pt x="907" y="543"/>
                </a:lnTo>
                <a:lnTo>
                  <a:pt x="899" y="530"/>
                </a:lnTo>
                <a:lnTo>
                  <a:pt x="889" y="532"/>
                </a:lnTo>
                <a:lnTo>
                  <a:pt x="889" y="532"/>
                </a:lnTo>
                <a:lnTo>
                  <a:pt x="870" y="561"/>
                </a:lnTo>
                <a:lnTo>
                  <a:pt x="856" y="585"/>
                </a:lnTo>
                <a:lnTo>
                  <a:pt x="850" y="597"/>
                </a:lnTo>
                <a:lnTo>
                  <a:pt x="847" y="607"/>
                </a:lnTo>
                <a:lnTo>
                  <a:pt x="847" y="607"/>
                </a:lnTo>
                <a:lnTo>
                  <a:pt x="838" y="630"/>
                </a:lnTo>
                <a:lnTo>
                  <a:pt x="836" y="641"/>
                </a:lnTo>
                <a:lnTo>
                  <a:pt x="834" y="655"/>
                </a:lnTo>
                <a:lnTo>
                  <a:pt x="834" y="655"/>
                </a:lnTo>
                <a:lnTo>
                  <a:pt x="834" y="696"/>
                </a:lnTo>
                <a:lnTo>
                  <a:pt x="834" y="717"/>
                </a:lnTo>
                <a:lnTo>
                  <a:pt x="837" y="725"/>
                </a:lnTo>
                <a:lnTo>
                  <a:pt x="839" y="733"/>
                </a:lnTo>
                <a:lnTo>
                  <a:pt x="839" y="733"/>
                </a:lnTo>
                <a:lnTo>
                  <a:pt x="844" y="744"/>
                </a:lnTo>
                <a:lnTo>
                  <a:pt x="850" y="755"/>
                </a:lnTo>
                <a:lnTo>
                  <a:pt x="851" y="759"/>
                </a:lnTo>
                <a:lnTo>
                  <a:pt x="853" y="764"/>
                </a:lnTo>
                <a:lnTo>
                  <a:pt x="853" y="769"/>
                </a:lnTo>
                <a:lnTo>
                  <a:pt x="851" y="775"/>
                </a:lnTo>
                <a:lnTo>
                  <a:pt x="851" y="775"/>
                </a:lnTo>
                <a:lnTo>
                  <a:pt x="849" y="780"/>
                </a:lnTo>
                <a:lnTo>
                  <a:pt x="845" y="785"/>
                </a:lnTo>
                <a:lnTo>
                  <a:pt x="839" y="790"/>
                </a:lnTo>
                <a:lnTo>
                  <a:pt x="833" y="793"/>
                </a:lnTo>
                <a:lnTo>
                  <a:pt x="825" y="797"/>
                </a:lnTo>
                <a:lnTo>
                  <a:pt x="817" y="799"/>
                </a:lnTo>
                <a:lnTo>
                  <a:pt x="809" y="801"/>
                </a:lnTo>
                <a:lnTo>
                  <a:pt x="800" y="802"/>
                </a:lnTo>
                <a:lnTo>
                  <a:pt x="800" y="802"/>
                </a:lnTo>
                <a:lnTo>
                  <a:pt x="761" y="801"/>
                </a:lnTo>
                <a:lnTo>
                  <a:pt x="740" y="799"/>
                </a:lnTo>
                <a:lnTo>
                  <a:pt x="731" y="798"/>
                </a:lnTo>
                <a:lnTo>
                  <a:pt x="724" y="796"/>
                </a:lnTo>
                <a:lnTo>
                  <a:pt x="724" y="796"/>
                </a:lnTo>
                <a:lnTo>
                  <a:pt x="718" y="793"/>
                </a:lnTo>
                <a:lnTo>
                  <a:pt x="713" y="791"/>
                </a:lnTo>
                <a:lnTo>
                  <a:pt x="711" y="787"/>
                </a:lnTo>
                <a:lnTo>
                  <a:pt x="711" y="784"/>
                </a:lnTo>
                <a:lnTo>
                  <a:pt x="711" y="779"/>
                </a:lnTo>
                <a:lnTo>
                  <a:pt x="711" y="774"/>
                </a:lnTo>
                <a:lnTo>
                  <a:pt x="714" y="763"/>
                </a:lnTo>
                <a:lnTo>
                  <a:pt x="714" y="763"/>
                </a:lnTo>
                <a:lnTo>
                  <a:pt x="719" y="752"/>
                </a:lnTo>
                <a:lnTo>
                  <a:pt x="724" y="744"/>
                </a:lnTo>
                <a:lnTo>
                  <a:pt x="729" y="734"/>
                </a:lnTo>
                <a:lnTo>
                  <a:pt x="734" y="721"/>
                </a:lnTo>
                <a:lnTo>
                  <a:pt x="734" y="721"/>
                </a:lnTo>
                <a:lnTo>
                  <a:pt x="737" y="705"/>
                </a:lnTo>
                <a:lnTo>
                  <a:pt x="739" y="688"/>
                </a:lnTo>
                <a:lnTo>
                  <a:pt x="739" y="672"/>
                </a:lnTo>
                <a:lnTo>
                  <a:pt x="740" y="658"/>
                </a:lnTo>
                <a:lnTo>
                  <a:pt x="740" y="658"/>
                </a:lnTo>
                <a:lnTo>
                  <a:pt x="746" y="626"/>
                </a:lnTo>
                <a:lnTo>
                  <a:pt x="748" y="610"/>
                </a:lnTo>
                <a:lnTo>
                  <a:pt x="750" y="597"/>
                </a:lnTo>
                <a:lnTo>
                  <a:pt x="750" y="597"/>
                </a:lnTo>
                <a:lnTo>
                  <a:pt x="748" y="591"/>
                </a:lnTo>
                <a:lnTo>
                  <a:pt x="747" y="584"/>
                </a:lnTo>
                <a:lnTo>
                  <a:pt x="741" y="569"/>
                </a:lnTo>
                <a:lnTo>
                  <a:pt x="734" y="550"/>
                </a:lnTo>
                <a:lnTo>
                  <a:pt x="734" y="550"/>
                </a:lnTo>
                <a:lnTo>
                  <a:pt x="729" y="551"/>
                </a:lnTo>
                <a:lnTo>
                  <a:pt x="713" y="552"/>
                </a:lnTo>
                <a:lnTo>
                  <a:pt x="687" y="553"/>
                </a:lnTo>
                <a:lnTo>
                  <a:pt x="670" y="552"/>
                </a:lnTo>
                <a:lnTo>
                  <a:pt x="650" y="550"/>
                </a:lnTo>
                <a:lnTo>
                  <a:pt x="650" y="550"/>
                </a:lnTo>
                <a:lnTo>
                  <a:pt x="630" y="547"/>
                </a:lnTo>
                <a:lnTo>
                  <a:pt x="610" y="543"/>
                </a:lnTo>
                <a:lnTo>
                  <a:pt x="593" y="538"/>
                </a:lnTo>
                <a:lnTo>
                  <a:pt x="578" y="532"/>
                </a:lnTo>
                <a:lnTo>
                  <a:pt x="555" y="522"/>
                </a:lnTo>
                <a:lnTo>
                  <a:pt x="546" y="518"/>
                </a:lnTo>
                <a:lnTo>
                  <a:pt x="546" y="51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" name="Freeform 23">
            <a:extLst>
              <a:ext uri="{FF2B5EF4-FFF2-40B4-BE49-F238E27FC236}">
                <a16:creationId xmlns:a16="http://schemas.microsoft.com/office/drawing/2014/main" id="{8543591B-0DB1-4329-B076-BEED1F724D08}"/>
              </a:ext>
            </a:extLst>
          </p:cNvPr>
          <p:cNvSpPr>
            <a:spLocks/>
          </p:cNvSpPr>
          <p:nvPr/>
        </p:nvSpPr>
        <p:spPr bwMode="auto">
          <a:xfrm>
            <a:off x="4236962" y="4916476"/>
            <a:ext cx="1484242" cy="1141830"/>
          </a:xfrm>
          <a:custGeom>
            <a:avLst/>
            <a:gdLst>
              <a:gd name="T0" fmla="*/ 282 w 1088"/>
              <a:gd name="T1" fmla="*/ 396 h 837"/>
              <a:gd name="T2" fmla="*/ 245 w 1088"/>
              <a:gd name="T3" fmla="*/ 395 h 837"/>
              <a:gd name="T4" fmla="*/ 195 w 1088"/>
              <a:gd name="T5" fmla="*/ 400 h 837"/>
              <a:gd name="T6" fmla="*/ 152 w 1088"/>
              <a:gd name="T7" fmla="*/ 459 h 837"/>
              <a:gd name="T8" fmla="*/ 139 w 1088"/>
              <a:gd name="T9" fmla="*/ 431 h 837"/>
              <a:gd name="T10" fmla="*/ 113 w 1088"/>
              <a:gd name="T11" fmla="*/ 379 h 837"/>
              <a:gd name="T12" fmla="*/ 105 w 1088"/>
              <a:gd name="T13" fmla="*/ 510 h 837"/>
              <a:gd name="T14" fmla="*/ 77 w 1088"/>
              <a:gd name="T15" fmla="*/ 661 h 837"/>
              <a:gd name="T16" fmla="*/ 99 w 1088"/>
              <a:gd name="T17" fmla="*/ 661 h 837"/>
              <a:gd name="T18" fmla="*/ 128 w 1088"/>
              <a:gd name="T19" fmla="*/ 702 h 837"/>
              <a:gd name="T20" fmla="*/ 87 w 1088"/>
              <a:gd name="T21" fmla="*/ 742 h 837"/>
              <a:gd name="T22" fmla="*/ 35 w 1088"/>
              <a:gd name="T23" fmla="*/ 717 h 837"/>
              <a:gd name="T24" fmla="*/ 27 w 1088"/>
              <a:gd name="T25" fmla="*/ 585 h 837"/>
              <a:gd name="T26" fmla="*/ 0 w 1088"/>
              <a:gd name="T27" fmla="*/ 366 h 837"/>
              <a:gd name="T28" fmla="*/ 36 w 1088"/>
              <a:gd name="T29" fmla="*/ 223 h 837"/>
              <a:gd name="T30" fmla="*/ 100 w 1088"/>
              <a:gd name="T31" fmla="*/ 117 h 837"/>
              <a:gd name="T32" fmla="*/ 134 w 1088"/>
              <a:gd name="T33" fmla="*/ 42 h 837"/>
              <a:gd name="T34" fmla="*/ 212 w 1088"/>
              <a:gd name="T35" fmla="*/ 1 h 837"/>
              <a:gd name="T36" fmla="*/ 417 w 1088"/>
              <a:gd name="T37" fmla="*/ 13 h 837"/>
              <a:gd name="T38" fmla="*/ 718 w 1088"/>
              <a:gd name="T39" fmla="*/ 7 h 837"/>
              <a:gd name="T40" fmla="*/ 931 w 1088"/>
              <a:gd name="T41" fmla="*/ 73 h 837"/>
              <a:gd name="T42" fmla="*/ 1048 w 1088"/>
              <a:gd name="T43" fmla="*/ 171 h 837"/>
              <a:gd name="T44" fmla="*/ 1088 w 1088"/>
              <a:gd name="T45" fmla="*/ 280 h 837"/>
              <a:gd name="T46" fmla="*/ 1061 w 1088"/>
              <a:gd name="T47" fmla="*/ 506 h 837"/>
              <a:gd name="T48" fmla="*/ 1061 w 1088"/>
              <a:gd name="T49" fmla="*/ 636 h 837"/>
              <a:gd name="T50" fmla="*/ 1057 w 1088"/>
              <a:gd name="T51" fmla="*/ 692 h 837"/>
              <a:gd name="T52" fmla="*/ 1047 w 1088"/>
              <a:gd name="T53" fmla="*/ 695 h 837"/>
              <a:gd name="T54" fmla="*/ 1035 w 1088"/>
              <a:gd name="T55" fmla="*/ 682 h 837"/>
              <a:gd name="T56" fmla="*/ 1040 w 1088"/>
              <a:gd name="T57" fmla="*/ 613 h 837"/>
              <a:gd name="T58" fmla="*/ 1015 w 1088"/>
              <a:gd name="T59" fmla="*/ 644 h 837"/>
              <a:gd name="T60" fmla="*/ 1036 w 1088"/>
              <a:gd name="T61" fmla="*/ 775 h 837"/>
              <a:gd name="T62" fmla="*/ 1017 w 1088"/>
              <a:gd name="T63" fmla="*/ 801 h 837"/>
              <a:gd name="T64" fmla="*/ 930 w 1088"/>
              <a:gd name="T65" fmla="*/ 799 h 837"/>
              <a:gd name="T66" fmla="*/ 929 w 1088"/>
              <a:gd name="T67" fmla="*/ 768 h 837"/>
              <a:gd name="T68" fmla="*/ 937 w 1088"/>
              <a:gd name="T69" fmla="*/ 742 h 837"/>
              <a:gd name="T70" fmla="*/ 938 w 1088"/>
              <a:gd name="T71" fmla="*/ 678 h 837"/>
              <a:gd name="T72" fmla="*/ 937 w 1088"/>
              <a:gd name="T73" fmla="*/ 592 h 837"/>
              <a:gd name="T74" fmla="*/ 886 w 1088"/>
              <a:gd name="T75" fmla="*/ 535 h 837"/>
              <a:gd name="T76" fmla="*/ 822 w 1088"/>
              <a:gd name="T77" fmla="*/ 649 h 837"/>
              <a:gd name="T78" fmla="*/ 844 w 1088"/>
              <a:gd name="T79" fmla="*/ 748 h 837"/>
              <a:gd name="T80" fmla="*/ 838 w 1088"/>
              <a:gd name="T81" fmla="*/ 791 h 837"/>
              <a:gd name="T82" fmla="*/ 752 w 1088"/>
              <a:gd name="T83" fmla="*/ 798 h 837"/>
              <a:gd name="T84" fmla="*/ 708 w 1088"/>
              <a:gd name="T85" fmla="*/ 791 h 837"/>
              <a:gd name="T86" fmla="*/ 713 w 1088"/>
              <a:gd name="T87" fmla="*/ 756 h 837"/>
              <a:gd name="T88" fmla="*/ 732 w 1088"/>
              <a:gd name="T89" fmla="*/ 735 h 837"/>
              <a:gd name="T90" fmla="*/ 731 w 1088"/>
              <a:gd name="T91" fmla="*/ 649 h 837"/>
              <a:gd name="T92" fmla="*/ 740 w 1088"/>
              <a:gd name="T93" fmla="*/ 560 h 837"/>
              <a:gd name="T94" fmla="*/ 619 w 1088"/>
              <a:gd name="T95" fmla="*/ 544 h 837"/>
              <a:gd name="T96" fmla="*/ 542 w 1088"/>
              <a:gd name="T97" fmla="*/ 523 h 837"/>
              <a:gd name="T98" fmla="*/ 495 w 1088"/>
              <a:gd name="T99" fmla="*/ 549 h 837"/>
              <a:gd name="T100" fmla="*/ 494 w 1088"/>
              <a:gd name="T101" fmla="*/ 579 h 837"/>
              <a:gd name="T102" fmla="*/ 503 w 1088"/>
              <a:gd name="T103" fmla="*/ 715 h 837"/>
              <a:gd name="T104" fmla="*/ 531 w 1088"/>
              <a:gd name="T105" fmla="*/ 788 h 837"/>
              <a:gd name="T106" fmla="*/ 514 w 1088"/>
              <a:gd name="T107" fmla="*/ 820 h 837"/>
              <a:gd name="T108" fmla="*/ 474 w 1088"/>
              <a:gd name="T109" fmla="*/ 830 h 837"/>
              <a:gd name="T110" fmla="*/ 405 w 1088"/>
              <a:gd name="T111" fmla="*/ 837 h 837"/>
              <a:gd name="T112" fmla="*/ 340 w 1088"/>
              <a:gd name="T113" fmla="*/ 826 h 837"/>
              <a:gd name="T114" fmla="*/ 339 w 1088"/>
              <a:gd name="T115" fmla="*/ 792 h 837"/>
              <a:gd name="T116" fmla="*/ 373 w 1088"/>
              <a:gd name="T117" fmla="*/ 752 h 837"/>
              <a:gd name="T118" fmla="*/ 364 w 1088"/>
              <a:gd name="T119" fmla="*/ 689 h 837"/>
              <a:gd name="T120" fmla="*/ 367 w 1088"/>
              <a:gd name="T121" fmla="*/ 573 h 837"/>
              <a:gd name="T122" fmla="*/ 338 w 1088"/>
              <a:gd name="T123" fmla="*/ 425 h 837"/>
              <a:gd name="T124" fmla="*/ 331 w 1088"/>
              <a:gd name="T125" fmla="*/ 409 h 8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88" h="837">
                <a:moveTo>
                  <a:pt x="299" y="388"/>
                </a:moveTo>
                <a:lnTo>
                  <a:pt x="299" y="388"/>
                </a:lnTo>
                <a:lnTo>
                  <a:pt x="298" y="389"/>
                </a:lnTo>
                <a:lnTo>
                  <a:pt x="294" y="391"/>
                </a:lnTo>
                <a:lnTo>
                  <a:pt x="289" y="395"/>
                </a:lnTo>
                <a:lnTo>
                  <a:pt x="285" y="396"/>
                </a:lnTo>
                <a:lnTo>
                  <a:pt x="282" y="396"/>
                </a:lnTo>
                <a:lnTo>
                  <a:pt x="282" y="396"/>
                </a:lnTo>
                <a:lnTo>
                  <a:pt x="278" y="396"/>
                </a:lnTo>
                <a:lnTo>
                  <a:pt x="276" y="394"/>
                </a:lnTo>
                <a:lnTo>
                  <a:pt x="270" y="389"/>
                </a:lnTo>
                <a:lnTo>
                  <a:pt x="267" y="384"/>
                </a:lnTo>
                <a:lnTo>
                  <a:pt x="266" y="380"/>
                </a:lnTo>
                <a:lnTo>
                  <a:pt x="266" y="380"/>
                </a:lnTo>
                <a:lnTo>
                  <a:pt x="256" y="389"/>
                </a:lnTo>
                <a:lnTo>
                  <a:pt x="245" y="395"/>
                </a:lnTo>
                <a:lnTo>
                  <a:pt x="232" y="401"/>
                </a:lnTo>
                <a:lnTo>
                  <a:pt x="232" y="401"/>
                </a:lnTo>
                <a:lnTo>
                  <a:pt x="225" y="403"/>
                </a:lnTo>
                <a:lnTo>
                  <a:pt x="219" y="403"/>
                </a:lnTo>
                <a:lnTo>
                  <a:pt x="213" y="402"/>
                </a:lnTo>
                <a:lnTo>
                  <a:pt x="207" y="401"/>
                </a:lnTo>
                <a:lnTo>
                  <a:pt x="198" y="400"/>
                </a:lnTo>
                <a:lnTo>
                  <a:pt x="195" y="400"/>
                </a:lnTo>
                <a:lnTo>
                  <a:pt x="191" y="401"/>
                </a:lnTo>
                <a:lnTo>
                  <a:pt x="191" y="401"/>
                </a:lnTo>
                <a:lnTo>
                  <a:pt x="184" y="414"/>
                </a:lnTo>
                <a:lnTo>
                  <a:pt x="172" y="434"/>
                </a:lnTo>
                <a:lnTo>
                  <a:pt x="166" y="443"/>
                </a:lnTo>
                <a:lnTo>
                  <a:pt x="159" y="452"/>
                </a:lnTo>
                <a:lnTo>
                  <a:pt x="155" y="458"/>
                </a:lnTo>
                <a:lnTo>
                  <a:pt x="152" y="459"/>
                </a:lnTo>
                <a:lnTo>
                  <a:pt x="151" y="459"/>
                </a:lnTo>
                <a:lnTo>
                  <a:pt x="151" y="459"/>
                </a:lnTo>
                <a:lnTo>
                  <a:pt x="147" y="457"/>
                </a:lnTo>
                <a:lnTo>
                  <a:pt x="145" y="455"/>
                </a:lnTo>
                <a:lnTo>
                  <a:pt x="143" y="449"/>
                </a:lnTo>
                <a:lnTo>
                  <a:pt x="140" y="441"/>
                </a:lnTo>
                <a:lnTo>
                  <a:pt x="139" y="431"/>
                </a:lnTo>
                <a:lnTo>
                  <a:pt x="139" y="431"/>
                </a:lnTo>
                <a:lnTo>
                  <a:pt x="138" y="361"/>
                </a:lnTo>
                <a:lnTo>
                  <a:pt x="138" y="361"/>
                </a:lnTo>
                <a:lnTo>
                  <a:pt x="135" y="361"/>
                </a:lnTo>
                <a:lnTo>
                  <a:pt x="129" y="362"/>
                </a:lnTo>
                <a:lnTo>
                  <a:pt x="126" y="365"/>
                </a:lnTo>
                <a:lnTo>
                  <a:pt x="122" y="368"/>
                </a:lnTo>
                <a:lnTo>
                  <a:pt x="117" y="373"/>
                </a:lnTo>
                <a:lnTo>
                  <a:pt x="113" y="379"/>
                </a:lnTo>
                <a:lnTo>
                  <a:pt x="113" y="379"/>
                </a:lnTo>
                <a:lnTo>
                  <a:pt x="110" y="390"/>
                </a:lnTo>
                <a:lnTo>
                  <a:pt x="109" y="404"/>
                </a:lnTo>
                <a:lnTo>
                  <a:pt x="106" y="423"/>
                </a:lnTo>
                <a:lnTo>
                  <a:pt x="106" y="442"/>
                </a:lnTo>
                <a:lnTo>
                  <a:pt x="105" y="481"/>
                </a:lnTo>
                <a:lnTo>
                  <a:pt x="105" y="510"/>
                </a:lnTo>
                <a:lnTo>
                  <a:pt x="105" y="510"/>
                </a:lnTo>
                <a:lnTo>
                  <a:pt x="101" y="539"/>
                </a:lnTo>
                <a:lnTo>
                  <a:pt x="95" y="579"/>
                </a:lnTo>
                <a:lnTo>
                  <a:pt x="88" y="618"/>
                </a:lnTo>
                <a:lnTo>
                  <a:pt x="84" y="632"/>
                </a:lnTo>
                <a:lnTo>
                  <a:pt x="82" y="642"/>
                </a:lnTo>
                <a:lnTo>
                  <a:pt x="82" y="642"/>
                </a:lnTo>
                <a:lnTo>
                  <a:pt x="77" y="654"/>
                </a:lnTo>
                <a:lnTo>
                  <a:pt x="77" y="661"/>
                </a:lnTo>
                <a:lnTo>
                  <a:pt x="77" y="666"/>
                </a:lnTo>
                <a:lnTo>
                  <a:pt x="77" y="667"/>
                </a:lnTo>
                <a:lnTo>
                  <a:pt x="77" y="667"/>
                </a:lnTo>
                <a:lnTo>
                  <a:pt x="80" y="666"/>
                </a:lnTo>
                <a:lnTo>
                  <a:pt x="86" y="662"/>
                </a:lnTo>
                <a:lnTo>
                  <a:pt x="89" y="661"/>
                </a:lnTo>
                <a:lnTo>
                  <a:pt x="94" y="660"/>
                </a:lnTo>
                <a:lnTo>
                  <a:pt x="99" y="661"/>
                </a:lnTo>
                <a:lnTo>
                  <a:pt x="105" y="664"/>
                </a:lnTo>
                <a:lnTo>
                  <a:pt x="105" y="664"/>
                </a:lnTo>
                <a:lnTo>
                  <a:pt x="116" y="672"/>
                </a:lnTo>
                <a:lnTo>
                  <a:pt x="121" y="676"/>
                </a:lnTo>
                <a:lnTo>
                  <a:pt x="124" y="682"/>
                </a:lnTo>
                <a:lnTo>
                  <a:pt x="127" y="688"/>
                </a:lnTo>
                <a:lnTo>
                  <a:pt x="128" y="694"/>
                </a:lnTo>
                <a:lnTo>
                  <a:pt x="128" y="702"/>
                </a:lnTo>
                <a:lnTo>
                  <a:pt x="126" y="711"/>
                </a:lnTo>
                <a:lnTo>
                  <a:pt x="126" y="711"/>
                </a:lnTo>
                <a:lnTo>
                  <a:pt x="121" y="719"/>
                </a:lnTo>
                <a:lnTo>
                  <a:pt x="116" y="727"/>
                </a:lnTo>
                <a:lnTo>
                  <a:pt x="110" y="733"/>
                </a:lnTo>
                <a:lnTo>
                  <a:pt x="103" y="738"/>
                </a:lnTo>
                <a:lnTo>
                  <a:pt x="95" y="741"/>
                </a:lnTo>
                <a:lnTo>
                  <a:pt x="87" y="742"/>
                </a:lnTo>
                <a:lnTo>
                  <a:pt x="78" y="742"/>
                </a:lnTo>
                <a:lnTo>
                  <a:pt x="70" y="740"/>
                </a:lnTo>
                <a:lnTo>
                  <a:pt x="70" y="740"/>
                </a:lnTo>
                <a:lnTo>
                  <a:pt x="61" y="736"/>
                </a:lnTo>
                <a:lnTo>
                  <a:pt x="53" y="733"/>
                </a:lnTo>
                <a:lnTo>
                  <a:pt x="47" y="728"/>
                </a:lnTo>
                <a:lnTo>
                  <a:pt x="40" y="723"/>
                </a:lnTo>
                <a:lnTo>
                  <a:pt x="35" y="717"/>
                </a:lnTo>
                <a:lnTo>
                  <a:pt x="30" y="710"/>
                </a:lnTo>
                <a:lnTo>
                  <a:pt x="27" y="702"/>
                </a:lnTo>
                <a:lnTo>
                  <a:pt x="25" y="694"/>
                </a:lnTo>
                <a:lnTo>
                  <a:pt x="25" y="694"/>
                </a:lnTo>
                <a:lnTo>
                  <a:pt x="24" y="684"/>
                </a:lnTo>
                <a:lnTo>
                  <a:pt x="24" y="672"/>
                </a:lnTo>
                <a:lnTo>
                  <a:pt x="25" y="644"/>
                </a:lnTo>
                <a:lnTo>
                  <a:pt x="27" y="585"/>
                </a:lnTo>
                <a:lnTo>
                  <a:pt x="27" y="585"/>
                </a:lnTo>
                <a:lnTo>
                  <a:pt x="27" y="569"/>
                </a:lnTo>
                <a:lnTo>
                  <a:pt x="24" y="547"/>
                </a:lnTo>
                <a:lnTo>
                  <a:pt x="14" y="493"/>
                </a:lnTo>
                <a:lnTo>
                  <a:pt x="8" y="461"/>
                </a:lnTo>
                <a:lnTo>
                  <a:pt x="3" y="430"/>
                </a:lnTo>
                <a:lnTo>
                  <a:pt x="1" y="397"/>
                </a:lnTo>
                <a:lnTo>
                  <a:pt x="0" y="366"/>
                </a:lnTo>
                <a:lnTo>
                  <a:pt x="0" y="366"/>
                </a:lnTo>
                <a:lnTo>
                  <a:pt x="1" y="350"/>
                </a:lnTo>
                <a:lnTo>
                  <a:pt x="2" y="335"/>
                </a:lnTo>
                <a:lnTo>
                  <a:pt x="6" y="308"/>
                </a:lnTo>
                <a:lnTo>
                  <a:pt x="13" y="282"/>
                </a:lnTo>
                <a:lnTo>
                  <a:pt x="20" y="259"/>
                </a:lnTo>
                <a:lnTo>
                  <a:pt x="27" y="240"/>
                </a:lnTo>
                <a:lnTo>
                  <a:pt x="36" y="223"/>
                </a:lnTo>
                <a:lnTo>
                  <a:pt x="42" y="211"/>
                </a:lnTo>
                <a:lnTo>
                  <a:pt x="47" y="202"/>
                </a:lnTo>
                <a:lnTo>
                  <a:pt x="47" y="202"/>
                </a:lnTo>
                <a:lnTo>
                  <a:pt x="72" y="165"/>
                </a:lnTo>
                <a:lnTo>
                  <a:pt x="87" y="143"/>
                </a:lnTo>
                <a:lnTo>
                  <a:pt x="97" y="125"/>
                </a:lnTo>
                <a:lnTo>
                  <a:pt x="97" y="125"/>
                </a:lnTo>
                <a:lnTo>
                  <a:pt x="100" y="117"/>
                </a:lnTo>
                <a:lnTo>
                  <a:pt x="101" y="110"/>
                </a:lnTo>
                <a:lnTo>
                  <a:pt x="105" y="94"/>
                </a:lnTo>
                <a:lnTo>
                  <a:pt x="109" y="85"/>
                </a:lnTo>
                <a:lnTo>
                  <a:pt x="112" y="76"/>
                </a:lnTo>
                <a:lnTo>
                  <a:pt x="117" y="65"/>
                </a:lnTo>
                <a:lnTo>
                  <a:pt x="126" y="53"/>
                </a:lnTo>
                <a:lnTo>
                  <a:pt x="126" y="53"/>
                </a:lnTo>
                <a:lnTo>
                  <a:pt x="134" y="42"/>
                </a:lnTo>
                <a:lnTo>
                  <a:pt x="144" y="31"/>
                </a:lnTo>
                <a:lnTo>
                  <a:pt x="155" y="23"/>
                </a:lnTo>
                <a:lnTo>
                  <a:pt x="164" y="16"/>
                </a:lnTo>
                <a:lnTo>
                  <a:pt x="176" y="11"/>
                </a:lnTo>
                <a:lnTo>
                  <a:pt x="187" y="6"/>
                </a:lnTo>
                <a:lnTo>
                  <a:pt x="199" y="2"/>
                </a:lnTo>
                <a:lnTo>
                  <a:pt x="212" y="1"/>
                </a:lnTo>
                <a:lnTo>
                  <a:pt x="212" y="1"/>
                </a:lnTo>
                <a:lnTo>
                  <a:pt x="226" y="1"/>
                </a:lnTo>
                <a:lnTo>
                  <a:pt x="242" y="1"/>
                </a:lnTo>
                <a:lnTo>
                  <a:pt x="281" y="6"/>
                </a:lnTo>
                <a:lnTo>
                  <a:pt x="321" y="11"/>
                </a:lnTo>
                <a:lnTo>
                  <a:pt x="361" y="16"/>
                </a:lnTo>
                <a:lnTo>
                  <a:pt x="361" y="16"/>
                </a:lnTo>
                <a:lnTo>
                  <a:pt x="385" y="16"/>
                </a:lnTo>
                <a:lnTo>
                  <a:pt x="417" y="13"/>
                </a:lnTo>
                <a:lnTo>
                  <a:pt x="499" y="7"/>
                </a:lnTo>
                <a:lnTo>
                  <a:pt x="542" y="4"/>
                </a:lnTo>
                <a:lnTo>
                  <a:pt x="585" y="1"/>
                </a:lnTo>
                <a:lnTo>
                  <a:pt x="625" y="0"/>
                </a:lnTo>
                <a:lnTo>
                  <a:pt x="657" y="1"/>
                </a:lnTo>
                <a:lnTo>
                  <a:pt x="657" y="1"/>
                </a:lnTo>
                <a:lnTo>
                  <a:pt x="688" y="4"/>
                </a:lnTo>
                <a:lnTo>
                  <a:pt x="718" y="7"/>
                </a:lnTo>
                <a:lnTo>
                  <a:pt x="749" y="12"/>
                </a:lnTo>
                <a:lnTo>
                  <a:pt x="781" y="18"/>
                </a:lnTo>
                <a:lnTo>
                  <a:pt x="814" y="25"/>
                </a:lnTo>
                <a:lnTo>
                  <a:pt x="846" y="35"/>
                </a:lnTo>
                <a:lnTo>
                  <a:pt x="880" y="48"/>
                </a:lnTo>
                <a:lnTo>
                  <a:pt x="914" y="64"/>
                </a:lnTo>
                <a:lnTo>
                  <a:pt x="914" y="64"/>
                </a:lnTo>
                <a:lnTo>
                  <a:pt x="931" y="73"/>
                </a:lnTo>
                <a:lnTo>
                  <a:pt x="948" y="82"/>
                </a:lnTo>
                <a:lnTo>
                  <a:pt x="965" y="93"/>
                </a:lnTo>
                <a:lnTo>
                  <a:pt x="981" y="104"/>
                </a:lnTo>
                <a:lnTo>
                  <a:pt x="995" y="116"/>
                </a:lnTo>
                <a:lnTo>
                  <a:pt x="1010" y="130"/>
                </a:lnTo>
                <a:lnTo>
                  <a:pt x="1024" y="143"/>
                </a:lnTo>
                <a:lnTo>
                  <a:pt x="1036" y="156"/>
                </a:lnTo>
                <a:lnTo>
                  <a:pt x="1048" y="171"/>
                </a:lnTo>
                <a:lnTo>
                  <a:pt x="1058" y="185"/>
                </a:lnTo>
                <a:lnTo>
                  <a:pt x="1068" y="201"/>
                </a:lnTo>
                <a:lnTo>
                  <a:pt x="1075" y="217"/>
                </a:lnTo>
                <a:lnTo>
                  <a:pt x="1081" y="232"/>
                </a:lnTo>
                <a:lnTo>
                  <a:pt x="1085" y="248"/>
                </a:lnTo>
                <a:lnTo>
                  <a:pt x="1087" y="264"/>
                </a:lnTo>
                <a:lnTo>
                  <a:pt x="1088" y="280"/>
                </a:lnTo>
                <a:lnTo>
                  <a:pt x="1088" y="280"/>
                </a:lnTo>
                <a:lnTo>
                  <a:pt x="1087" y="314"/>
                </a:lnTo>
                <a:lnTo>
                  <a:pt x="1085" y="349"/>
                </a:lnTo>
                <a:lnTo>
                  <a:pt x="1079" y="415"/>
                </a:lnTo>
                <a:lnTo>
                  <a:pt x="1072" y="469"/>
                </a:lnTo>
                <a:lnTo>
                  <a:pt x="1069" y="487"/>
                </a:lnTo>
                <a:lnTo>
                  <a:pt x="1065" y="497"/>
                </a:lnTo>
                <a:lnTo>
                  <a:pt x="1065" y="497"/>
                </a:lnTo>
                <a:lnTo>
                  <a:pt x="1061" y="506"/>
                </a:lnTo>
                <a:lnTo>
                  <a:pt x="1057" y="510"/>
                </a:lnTo>
                <a:lnTo>
                  <a:pt x="1053" y="515"/>
                </a:lnTo>
                <a:lnTo>
                  <a:pt x="1052" y="524"/>
                </a:lnTo>
                <a:lnTo>
                  <a:pt x="1052" y="524"/>
                </a:lnTo>
                <a:lnTo>
                  <a:pt x="1053" y="546"/>
                </a:lnTo>
                <a:lnTo>
                  <a:pt x="1055" y="578"/>
                </a:lnTo>
                <a:lnTo>
                  <a:pt x="1058" y="610"/>
                </a:lnTo>
                <a:lnTo>
                  <a:pt x="1061" y="636"/>
                </a:lnTo>
                <a:lnTo>
                  <a:pt x="1061" y="636"/>
                </a:lnTo>
                <a:lnTo>
                  <a:pt x="1063" y="664"/>
                </a:lnTo>
                <a:lnTo>
                  <a:pt x="1064" y="679"/>
                </a:lnTo>
                <a:lnTo>
                  <a:pt x="1064" y="679"/>
                </a:lnTo>
                <a:lnTo>
                  <a:pt x="1067" y="702"/>
                </a:lnTo>
                <a:lnTo>
                  <a:pt x="1067" y="702"/>
                </a:lnTo>
                <a:lnTo>
                  <a:pt x="1062" y="698"/>
                </a:lnTo>
                <a:lnTo>
                  <a:pt x="1057" y="692"/>
                </a:lnTo>
                <a:lnTo>
                  <a:pt x="1057" y="692"/>
                </a:lnTo>
                <a:lnTo>
                  <a:pt x="1056" y="692"/>
                </a:lnTo>
                <a:lnTo>
                  <a:pt x="1056" y="692"/>
                </a:lnTo>
                <a:lnTo>
                  <a:pt x="1055" y="694"/>
                </a:lnTo>
                <a:lnTo>
                  <a:pt x="1052" y="698"/>
                </a:lnTo>
                <a:lnTo>
                  <a:pt x="1048" y="689"/>
                </a:lnTo>
                <a:lnTo>
                  <a:pt x="1048" y="689"/>
                </a:lnTo>
                <a:lnTo>
                  <a:pt x="1047" y="695"/>
                </a:lnTo>
                <a:lnTo>
                  <a:pt x="1044" y="701"/>
                </a:lnTo>
                <a:lnTo>
                  <a:pt x="1044" y="701"/>
                </a:lnTo>
                <a:lnTo>
                  <a:pt x="1042" y="700"/>
                </a:lnTo>
                <a:lnTo>
                  <a:pt x="1040" y="699"/>
                </a:lnTo>
                <a:lnTo>
                  <a:pt x="1039" y="696"/>
                </a:lnTo>
                <a:lnTo>
                  <a:pt x="1038" y="692"/>
                </a:lnTo>
                <a:lnTo>
                  <a:pt x="1038" y="692"/>
                </a:lnTo>
                <a:lnTo>
                  <a:pt x="1035" y="682"/>
                </a:lnTo>
                <a:lnTo>
                  <a:pt x="1035" y="670"/>
                </a:lnTo>
                <a:lnTo>
                  <a:pt x="1035" y="670"/>
                </a:lnTo>
                <a:lnTo>
                  <a:pt x="1035" y="662"/>
                </a:lnTo>
                <a:lnTo>
                  <a:pt x="1038" y="649"/>
                </a:lnTo>
                <a:lnTo>
                  <a:pt x="1038" y="649"/>
                </a:lnTo>
                <a:lnTo>
                  <a:pt x="1039" y="631"/>
                </a:lnTo>
                <a:lnTo>
                  <a:pt x="1040" y="613"/>
                </a:lnTo>
                <a:lnTo>
                  <a:pt x="1040" y="613"/>
                </a:lnTo>
                <a:lnTo>
                  <a:pt x="1039" y="539"/>
                </a:lnTo>
                <a:lnTo>
                  <a:pt x="1039" y="539"/>
                </a:lnTo>
                <a:lnTo>
                  <a:pt x="1035" y="550"/>
                </a:lnTo>
                <a:lnTo>
                  <a:pt x="1027" y="575"/>
                </a:lnTo>
                <a:lnTo>
                  <a:pt x="1022" y="592"/>
                </a:lnTo>
                <a:lnTo>
                  <a:pt x="1018" y="610"/>
                </a:lnTo>
                <a:lnTo>
                  <a:pt x="1016" y="627"/>
                </a:lnTo>
                <a:lnTo>
                  <a:pt x="1015" y="644"/>
                </a:lnTo>
                <a:lnTo>
                  <a:pt x="1015" y="644"/>
                </a:lnTo>
                <a:lnTo>
                  <a:pt x="1016" y="662"/>
                </a:lnTo>
                <a:lnTo>
                  <a:pt x="1018" y="681"/>
                </a:lnTo>
                <a:lnTo>
                  <a:pt x="1025" y="719"/>
                </a:lnTo>
                <a:lnTo>
                  <a:pt x="1034" y="753"/>
                </a:lnTo>
                <a:lnTo>
                  <a:pt x="1035" y="765"/>
                </a:lnTo>
                <a:lnTo>
                  <a:pt x="1036" y="775"/>
                </a:lnTo>
                <a:lnTo>
                  <a:pt x="1036" y="775"/>
                </a:lnTo>
                <a:lnTo>
                  <a:pt x="1034" y="786"/>
                </a:lnTo>
                <a:lnTo>
                  <a:pt x="1033" y="790"/>
                </a:lnTo>
                <a:lnTo>
                  <a:pt x="1032" y="793"/>
                </a:lnTo>
                <a:lnTo>
                  <a:pt x="1029" y="796"/>
                </a:lnTo>
                <a:lnTo>
                  <a:pt x="1025" y="798"/>
                </a:lnTo>
                <a:lnTo>
                  <a:pt x="1022" y="799"/>
                </a:lnTo>
                <a:lnTo>
                  <a:pt x="1017" y="801"/>
                </a:lnTo>
                <a:lnTo>
                  <a:pt x="1017" y="801"/>
                </a:lnTo>
                <a:lnTo>
                  <a:pt x="988" y="802"/>
                </a:lnTo>
                <a:lnTo>
                  <a:pt x="966" y="802"/>
                </a:lnTo>
                <a:lnTo>
                  <a:pt x="966" y="802"/>
                </a:lnTo>
                <a:lnTo>
                  <a:pt x="958" y="802"/>
                </a:lnTo>
                <a:lnTo>
                  <a:pt x="946" y="803"/>
                </a:lnTo>
                <a:lnTo>
                  <a:pt x="939" y="802"/>
                </a:lnTo>
                <a:lnTo>
                  <a:pt x="935" y="802"/>
                </a:lnTo>
                <a:lnTo>
                  <a:pt x="930" y="799"/>
                </a:lnTo>
                <a:lnTo>
                  <a:pt x="926" y="796"/>
                </a:lnTo>
                <a:lnTo>
                  <a:pt x="926" y="796"/>
                </a:lnTo>
                <a:lnTo>
                  <a:pt x="924" y="792"/>
                </a:lnTo>
                <a:lnTo>
                  <a:pt x="923" y="788"/>
                </a:lnTo>
                <a:lnTo>
                  <a:pt x="923" y="785"/>
                </a:lnTo>
                <a:lnTo>
                  <a:pt x="923" y="781"/>
                </a:lnTo>
                <a:lnTo>
                  <a:pt x="925" y="774"/>
                </a:lnTo>
                <a:lnTo>
                  <a:pt x="929" y="768"/>
                </a:lnTo>
                <a:lnTo>
                  <a:pt x="929" y="768"/>
                </a:lnTo>
                <a:lnTo>
                  <a:pt x="931" y="765"/>
                </a:lnTo>
                <a:lnTo>
                  <a:pt x="932" y="764"/>
                </a:lnTo>
                <a:lnTo>
                  <a:pt x="936" y="762"/>
                </a:lnTo>
                <a:lnTo>
                  <a:pt x="937" y="759"/>
                </a:lnTo>
                <a:lnTo>
                  <a:pt x="938" y="756"/>
                </a:lnTo>
                <a:lnTo>
                  <a:pt x="938" y="751"/>
                </a:lnTo>
                <a:lnTo>
                  <a:pt x="937" y="742"/>
                </a:lnTo>
                <a:lnTo>
                  <a:pt x="937" y="742"/>
                </a:lnTo>
                <a:lnTo>
                  <a:pt x="935" y="729"/>
                </a:lnTo>
                <a:lnTo>
                  <a:pt x="932" y="722"/>
                </a:lnTo>
                <a:lnTo>
                  <a:pt x="931" y="718"/>
                </a:lnTo>
                <a:lnTo>
                  <a:pt x="931" y="713"/>
                </a:lnTo>
                <a:lnTo>
                  <a:pt x="933" y="701"/>
                </a:lnTo>
                <a:lnTo>
                  <a:pt x="933" y="701"/>
                </a:lnTo>
                <a:lnTo>
                  <a:pt x="938" y="678"/>
                </a:lnTo>
                <a:lnTo>
                  <a:pt x="939" y="655"/>
                </a:lnTo>
                <a:lnTo>
                  <a:pt x="939" y="655"/>
                </a:lnTo>
                <a:lnTo>
                  <a:pt x="941" y="636"/>
                </a:lnTo>
                <a:lnTo>
                  <a:pt x="941" y="619"/>
                </a:lnTo>
                <a:lnTo>
                  <a:pt x="939" y="603"/>
                </a:lnTo>
                <a:lnTo>
                  <a:pt x="939" y="597"/>
                </a:lnTo>
                <a:lnTo>
                  <a:pt x="937" y="592"/>
                </a:lnTo>
                <a:lnTo>
                  <a:pt x="937" y="592"/>
                </a:lnTo>
                <a:lnTo>
                  <a:pt x="930" y="579"/>
                </a:lnTo>
                <a:lnTo>
                  <a:pt x="916" y="560"/>
                </a:lnTo>
                <a:lnTo>
                  <a:pt x="898" y="535"/>
                </a:lnTo>
                <a:lnTo>
                  <a:pt x="898" y="535"/>
                </a:lnTo>
                <a:lnTo>
                  <a:pt x="892" y="534"/>
                </a:lnTo>
                <a:lnTo>
                  <a:pt x="889" y="534"/>
                </a:lnTo>
                <a:lnTo>
                  <a:pt x="886" y="535"/>
                </a:lnTo>
                <a:lnTo>
                  <a:pt x="886" y="535"/>
                </a:lnTo>
                <a:lnTo>
                  <a:pt x="875" y="547"/>
                </a:lnTo>
                <a:lnTo>
                  <a:pt x="866" y="562"/>
                </a:lnTo>
                <a:lnTo>
                  <a:pt x="855" y="578"/>
                </a:lnTo>
                <a:lnTo>
                  <a:pt x="843" y="596"/>
                </a:lnTo>
                <a:lnTo>
                  <a:pt x="833" y="615"/>
                </a:lnTo>
                <a:lnTo>
                  <a:pt x="826" y="633"/>
                </a:lnTo>
                <a:lnTo>
                  <a:pt x="823" y="642"/>
                </a:lnTo>
                <a:lnTo>
                  <a:pt x="822" y="649"/>
                </a:lnTo>
                <a:lnTo>
                  <a:pt x="822" y="649"/>
                </a:lnTo>
                <a:lnTo>
                  <a:pt x="822" y="665"/>
                </a:lnTo>
                <a:lnTo>
                  <a:pt x="824" y="681"/>
                </a:lnTo>
                <a:lnTo>
                  <a:pt x="827" y="695"/>
                </a:lnTo>
                <a:lnTo>
                  <a:pt x="830" y="710"/>
                </a:lnTo>
                <a:lnTo>
                  <a:pt x="838" y="734"/>
                </a:lnTo>
                <a:lnTo>
                  <a:pt x="844" y="748"/>
                </a:lnTo>
                <a:lnTo>
                  <a:pt x="844" y="748"/>
                </a:lnTo>
                <a:lnTo>
                  <a:pt x="847" y="756"/>
                </a:lnTo>
                <a:lnTo>
                  <a:pt x="850" y="764"/>
                </a:lnTo>
                <a:lnTo>
                  <a:pt x="850" y="769"/>
                </a:lnTo>
                <a:lnTo>
                  <a:pt x="849" y="775"/>
                </a:lnTo>
                <a:lnTo>
                  <a:pt x="846" y="780"/>
                </a:lnTo>
                <a:lnTo>
                  <a:pt x="843" y="786"/>
                </a:lnTo>
                <a:lnTo>
                  <a:pt x="843" y="786"/>
                </a:lnTo>
                <a:lnTo>
                  <a:pt x="838" y="791"/>
                </a:lnTo>
                <a:lnTo>
                  <a:pt x="830" y="796"/>
                </a:lnTo>
                <a:lnTo>
                  <a:pt x="822" y="798"/>
                </a:lnTo>
                <a:lnTo>
                  <a:pt x="812" y="801"/>
                </a:lnTo>
                <a:lnTo>
                  <a:pt x="803" y="802"/>
                </a:lnTo>
                <a:lnTo>
                  <a:pt x="792" y="802"/>
                </a:lnTo>
                <a:lnTo>
                  <a:pt x="770" y="801"/>
                </a:lnTo>
                <a:lnTo>
                  <a:pt x="770" y="801"/>
                </a:lnTo>
                <a:lnTo>
                  <a:pt x="752" y="798"/>
                </a:lnTo>
                <a:lnTo>
                  <a:pt x="741" y="798"/>
                </a:lnTo>
                <a:lnTo>
                  <a:pt x="728" y="798"/>
                </a:lnTo>
                <a:lnTo>
                  <a:pt x="728" y="798"/>
                </a:lnTo>
                <a:lnTo>
                  <a:pt x="721" y="797"/>
                </a:lnTo>
                <a:lnTo>
                  <a:pt x="715" y="797"/>
                </a:lnTo>
                <a:lnTo>
                  <a:pt x="712" y="796"/>
                </a:lnTo>
                <a:lnTo>
                  <a:pt x="709" y="793"/>
                </a:lnTo>
                <a:lnTo>
                  <a:pt x="708" y="791"/>
                </a:lnTo>
                <a:lnTo>
                  <a:pt x="707" y="786"/>
                </a:lnTo>
                <a:lnTo>
                  <a:pt x="707" y="786"/>
                </a:lnTo>
                <a:lnTo>
                  <a:pt x="706" y="776"/>
                </a:lnTo>
                <a:lnTo>
                  <a:pt x="706" y="769"/>
                </a:lnTo>
                <a:lnTo>
                  <a:pt x="707" y="765"/>
                </a:lnTo>
                <a:lnTo>
                  <a:pt x="708" y="762"/>
                </a:lnTo>
                <a:lnTo>
                  <a:pt x="711" y="759"/>
                </a:lnTo>
                <a:lnTo>
                  <a:pt x="713" y="756"/>
                </a:lnTo>
                <a:lnTo>
                  <a:pt x="713" y="756"/>
                </a:lnTo>
                <a:lnTo>
                  <a:pt x="721" y="750"/>
                </a:lnTo>
                <a:lnTo>
                  <a:pt x="728" y="746"/>
                </a:lnTo>
                <a:lnTo>
                  <a:pt x="729" y="745"/>
                </a:lnTo>
                <a:lnTo>
                  <a:pt x="731" y="742"/>
                </a:lnTo>
                <a:lnTo>
                  <a:pt x="732" y="739"/>
                </a:lnTo>
                <a:lnTo>
                  <a:pt x="732" y="735"/>
                </a:lnTo>
                <a:lnTo>
                  <a:pt x="732" y="735"/>
                </a:lnTo>
                <a:lnTo>
                  <a:pt x="732" y="728"/>
                </a:lnTo>
                <a:lnTo>
                  <a:pt x="730" y="722"/>
                </a:lnTo>
                <a:lnTo>
                  <a:pt x="728" y="711"/>
                </a:lnTo>
                <a:lnTo>
                  <a:pt x="726" y="689"/>
                </a:lnTo>
                <a:lnTo>
                  <a:pt x="726" y="689"/>
                </a:lnTo>
                <a:lnTo>
                  <a:pt x="726" y="676"/>
                </a:lnTo>
                <a:lnTo>
                  <a:pt x="729" y="662"/>
                </a:lnTo>
                <a:lnTo>
                  <a:pt x="731" y="649"/>
                </a:lnTo>
                <a:lnTo>
                  <a:pt x="734" y="637"/>
                </a:lnTo>
                <a:lnTo>
                  <a:pt x="740" y="615"/>
                </a:lnTo>
                <a:lnTo>
                  <a:pt x="744" y="595"/>
                </a:lnTo>
                <a:lnTo>
                  <a:pt x="744" y="595"/>
                </a:lnTo>
                <a:lnTo>
                  <a:pt x="744" y="585"/>
                </a:lnTo>
                <a:lnTo>
                  <a:pt x="744" y="576"/>
                </a:lnTo>
                <a:lnTo>
                  <a:pt x="742" y="568"/>
                </a:lnTo>
                <a:lnTo>
                  <a:pt x="740" y="560"/>
                </a:lnTo>
                <a:lnTo>
                  <a:pt x="734" y="549"/>
                </a:lnTo>
                <a:lnTo>
                  <a:pt x="731" y="544"/>
                </a:lnTo>
                <a:lnTo>
                  <a:pt x="731" y="544"/>
                </a:lnTo>
                <a:lnTo>
                  <a:pt x="698" y="545"/>
                </a:lnTo>
                <a:lnTo>
                  <a:pt x="667" y="546"/>
                </a:lnTo>
                <a:lnTo>
                  <a:pt x="634" y="545"/>
                </a:lnTo>
                <a:lnTo>
                  <a:pt x="634" y="545"/>
                </a:lnTo>
                <a:lnTo>
                  <a:pt x="619" y="544"/>
                </a:lnTo>
                <a:lnTo>
                  <a:pt x="605" y="540"/>
                </a:lnTo>
                <a:lnTo>
                  <a:pt x="592" y="536"/>
                </a:lnTo>
                <a:lnTo>
                  <a:pt x="581" y="532"/>
                </a:lnTo>
                <a:lnTo>
                  <a:pt x="562" y="523"/>
                </a:lnTo>
                <a:lnTo>
                  <a:pt x="554" y="521"/>
                </a:lnTo>
                <a:lnTo>
                  <a:pt x="549" y="521"/>
                </a:lnTo>
                <a:lnTo>
                  <a:pt x="549" y="521"/>
                </a:lnTo>
                <a:lnTo>
                  <a:pt x="542" y="523"/>
                </a:lnTo>
                <a:lnTo>
                  <a:pt x="534" y="527"/>
                </a:lnTo>
                <a:lnTo>
                  <a:pt x="534" y="527"/>
                </a:lnTo>
                <a:lnTo>
                  <a:pt x="512" y="534"/>
                </a:lnTo>
                <a:lnTo>
                  <a:pt x="503" y="538"/>
                </a:lnTo>
                <a:lnTo>
                  <a:pt x="500" y="540"/>
                </a:lnTo>
                <a:lnTo>
                  <a:pt x="499" y="541"/>
                </a:lnTo>
                <a:lnTo>
                  <a:pt x="499" y="541"/>
                </a:lnTo>
                <a:lnTo>
                  <a:pt x="495" y="549"/>
                </a:lnTo>
                <a:lnTo>
                  <a:pt x="493" y="555"/>
                </a:lnTo>
                <a:lnTo>
                  <a:pt x="493" y="555"/>
                </a:lnTo>
                <a:lnTo>
                  <a:pt x="491" y="556"/>
                </a:lnTo>
                <a:lnTo>
                  <a:pt x="490" y="558"/>
                </a:lnTo>
                <a:lnTo>
                  <a:pt x="490" y="562"/>
                </a:lnTo>
                <a:lnTo>
                  <a:pt x="491" y="566"/>
                </a:lnTo>
                <a:lnTo>
                  <a:pt x="491" y="566"/>
                </a:lnTo>
                <a:lnTo>
                  <a:pt x="494" y="579"/>
                </a:lnTo>
                <a:lnTo>
                  <a:pt x="497" y="606"/>
                </a:lnTo>
                <a:lnTo>
                  <a:pt x="501" y="636"/>
                </a:lnTo>
                <a:lnTo>
                  <a:pt x="502" y="662"/>
                </a:lnTo>
                <a:lnTo>
                  <a:pt x="502" y="662"/>
                </a:lnTo>
                <a:lnTo>
                  <a:pt x="503" y="695"/>
                </a:lnTo>
                <a:lnTo>
                  <a:pt x="503" y="708"/>
                </a:lnTo>
                <a:lnTo>
                  <a:pt x="503" y="708"/>
                </a:lnTo>
                <a:lnTo>
                  <a:pt x="503" y="715"/>
                </a:lnTo>
                <a:lnTo>
                  <a:pt x="505" y="725"/>
                </a:lnTo>
                <a:lnTo>
                  <a:pt x="507" y="738"/>
                </a:lnTo>
                <a:lnTo>
                  <a:pt x="512" y="751"/>
                </a:lnTo>
                <a:lnTo>
                  <a:pt x="512" y="751"/>
                </a:lnTo>
                <a:lnTo>
                  <a:pt x="517" y="759"/>
                </a:lnTo>
                <a:lnTo>
                  <a:pt x="522" y="767"/>
                </a:lnTo>
                <a:lnTo>
                  <a:pt x="526" y="775"/>
                </a:lnTo>
                <a:lnTo>
                  <a:pt x="531" y="788"/>
                </a:lnTo>
                <a:lnTo>
                  <a:pt x="531" y="788"/>
                </a:lnTo>
                <a:lnTo>
                  <a:pt x="534" y="796"/>
                </a:lnTo>
                <a:lnTo>
                  <a:pt x="533" y="803"/>
                </a:lnTo>
                <a:lnTo>
                  <a:pt x="531" y="808"/>
                </a:lnTo>
                <a:lnTo>
                  <a:pt x="528" y="813"/>
                </a:lnTo>
                <a:lnTo>
                  <a:pt x="524" y="816"/>
                </a:lnTo>
                <a:lnTo>
                  <a:pt x="519" y="819"/>
                </a:lnTo>
                <a:lnTo>
                  <a:pt x="514" y="820"/>
                </a:lnTo>
                <a:lnTo>
                  <a:pt x="511" y="820"/>
                </a:lnTo>
                <a:lnTo>
                  <a:pt x="511" y="820"/>
                </a:lnTo>
                <a:lnTo>
                  <a:pt x="480" y="819"/>
                </a:lnTo>
                <a:lnTo>
                  <a:pt x="480" y="819"/>
                </a:lnTo>
                <a:lnTo>
                  <a:pt x="480" y="820"/>
                </a:lnTo>
                <a:lnTo>
                  <a:pt x="480" y="822"/>
                </a:lnTo>
                <a:lnTo>
                  <a:pt x="479" y="826"/>
                </a:lnTo>
                <a:lnTo>
                  <a:pt x="474" y="830"/>
                </a:lnTo>
                <a:lnTo>
                  <a:pt x="474" y="830"/>
                </a:lnTo>
                <a:lnTo>
                  <a:pt x="471" y="831"/>
                </a:lnTo>
                <a:lnTo>
                  <a:pt x="466" y="833"/>
                </a:lnTo>
                <a:lnTo>
                  <a:pt x="456" y="834"/>
                </a:lnTo>
                <a:lnTo>
                  <a:pt x="444" y="836"/>
                </a:lnTo>
                <a:lnTo>
                  <a:pt x="433" y="836"/>
                </a:lnTo>
                <a:lnTo>
                  <a:pt x="433" y="836"/>
                </a:lnTo>
                <a:lnTo>
                  <a:pt x="405" y="837"/>
                </a:lnTo>
                <a:lnTo>
                  <a:pt x="391" y="837"/>
                </a:lnTo>
                <a:lnTo>
                  <a:pt x="380" y="836"/>
                </a:lnTo>
                <a:lnTo>
                  <a:pt x="380" y="836"/>
                </a:lnTo>
                <a:lnTo>
                  <a:pt x="357" y="830"/>
                </a:lnTo>
                <a:lnTo>
                  <a:pt x="342" y="825"/>
                </a:lnTo>
                <a:lnTo>
                  <a:pt x="342" y="825"/>
                </a:lnTo>
                <a:lnTo>
                  <a:pt x="341" y="825"/>
                </a:lnTo>
                <a:lnTo>
                  <a:pt x="340" y="826"/>
                </a:lnTo>
                <a:lnTo>
                  <a:pt x="339" y="826"/>
                </a:lnTo>
                <a:lnTo>
                  <a:pt x="339" y="826"/>
                </a:lnTo>
                <a:lnTo>
                  <a:pt x="338" y="820"/>
                </a:lnTo>
                <a:lnTo>
                  <a:pt x="338" y="820"/>
                </a:lnTo>
                <a:lnTo>
                  <a:pt x="336" y="811"/>
                </a:lnTo>
                <a:lnTo>
                  <a:pt x="336" y="802"/>
                </a:lnTo>
                <a:lnTo>
                  <a:pt x="338" y="796"/>
                </a:lnTo>
                <a:lnTo>
                  <a:pt x="339" y="792"/>
                </a:lnTo>
                <a:lnTo>
                  <a:pt x="340" y="787"/>
                </a:lnTo>
                <a:lnTo>
                  <a:pt x="344" y="784"/>
                </a:lnTo>
                <a:lnTo>
                  <a:pt x="344" y="784"/>
                </a:lnTo>
                <a:lnTo>
                  <a:pt x="353" y="776"/>
                </a:lnTo>
                <a:lnTo>
                  <a:pt x="363" y="767"/>
                </a:lnTo>
                <a:lnTo>
                  <a:pt x="367" y="762"/>
                </a:lnTo>
                <a:lnTo>
                  <a:pt x="370" y="757"/>
                </a:lnTo>
                <a:lnTo>
                  <a:pt x="373" y="752"/>
                </a:lnTo>
                <a:lnTo>
                  <a:pt x="373" y="748"/>
                </a:lnTo>
                <a:lnTo>
                  <a:pt x="373" y="748"/>
                </a:lnTo>
                <a:lnTo>
                  <a:pt x="373" y="740"/>
                </a:lnTo>
                <a:lnTo>
                  <a:pt x="370" y="731"/>
                </a:lnTo>
                <a:lnTo>
                  <a:pt x="368" y="723"/>
                </a:lnTo>
                <a:lnTo>
                  <a:pt x="365" y="712"/>
                </a:lnTo>
                <a:lnTo>
                  <a:pt x="365" y="712"/>
                </a:lnTo>
                <a:lnTo>
                  <a:pt x="364" y="689"/>
                </a:lnTo>
                <a:lnTo>
                  <a:pt x="363" y="655"/>
                </a:lnTo>
                <a:lnTo>
                  <a:pt x="363" y="621"/>
                </a:lnTo>
                <a:lnTo>
                  <a:pt x="364" y="602"/>
                </a:lnTo>
                <a:lnTo>
                  <a:pt x="364" y="602"/>
                </a:lnTo>
                <a:lnTo>
                  <a:pt x="367" y="584"/>
                </a:lnTo>
                <a:lnTo>
                  <a:pt x="368" y="576"/>
                </a:lnTo>
                <a:lnTo>
                  <a:pt x="367" y="573"/>
                </a:lnTo>
                <a:lnTo>
                  <a:pt x="367" y="573"/>
                </a:lnTo>
                <a:lnTo>
                  <a:pt x="363" y="566"/>
                </a:lnTo>
                <a:lnTo>
                  <a:pt x="356" y="549"/>
                </a:lnTo>
                <a:lnTo>
                  <a:pt x="348" y="526"/>
                </a:lnTo>
                <a:lnTo>
                  <a:pt x="346" y="512"/>
                </a:lnTo>
                <a:lnTo>
                  <a:pt x="344" y="500"/>
                </a:lnTo>
                <a:lnTo>
                  <a:pt x="344" y="500"/>
                </a:lnTo>
                <a:lnTo>
                  <a:pt x="340" y="452"/>
                </a:lnTo>
                <a:lnTo>
                  <a:pt x="338" y="425"/>
                </a:lnTo>
                <a:lnTo>
                  <a:pt x="338" y="425"/>
                </a:lnTo>
                <a:lnTo>
                  <a:pt x="338" y="423"/>
                </a:lnTo>
                <a:lnTo>
                  <a:pt x="339" y="419"/>
                </a:lnTo>
                <a:lnTo>
                  <a:pt x="338" y="417"/>
                </a:lnTo>
                <a:lnTo>
                  <a:pt x="338" y="414"/>
                </a:lnTo>
                <a:lnTo>
                  <a:pt x="335" y="412"/>
                </a:lnTo>
                <a:lnTo>
                  <a:pt x="331" y="409"/>
                </a:lnTo>
                <a:lnTo>
                  <a:pt x="331" y="409"/>
                </a:lnTo>
                <a:lnTo>
                  <a:pt x="315" y="398"/>
                </a:lnTo>
                <a:lnTo>
                  <a:pt x="315" y="398"/>
                </a:lnTo>
                <a:lnTo>
                  <a:pt x="304" y="391"/>
                </a:lnTo>
                <a:lnTo>
                  <a:pt x="299" y="388"/>
                </a:lnTo>
                <a:lnTo>
                  <a:pt x="299" y="38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" name="Freeform 26">
            <a:extLst>
              <a:ext uri="{FF2B5EF4-FFF2-40B4-BE49-F238E27FC236}">
                <a16:creationId xmlns:a16="http://schemas.microsoft.com/office/drawing/2014/main" id="{1DC49DAF-F021-4432-9354-07F1B0984394}"/>
              </a:ext>
            </a:extLst>
          </p:cNvPr>
          <p:cNvSpPr>
            <a:spLocks/>
          </p:cNvSpPr>
          <p:nvPr/>
        </p:nvSpPr>
        <p:spPr bwMode="auto">
          <a:xfrm>
            <a:off x="5998446" y="4951726"/>
            <a:ext cx="1633830" cy="1148968"/>
          </a:xfrm>
          <a:custGeom>
            <a:avLst/>
            <a:gdLst>
              <a:gd name="T0" fmla="*/ 271 w 1267"/>
              <a:gd name="T1" fmla="*/ 808 h 891"/>
              <a:gd name="T2" fmla="*/ 299 w 1267"/>
              <a:gd name="T3" fmla="*/ 845 h 891"/>
              <a:gd name="T4" fmla="*/ 413 w 1267"/>
              <a:gd name="T5" fmla="*/ 851 h 891"/>
              <a:gd name="T6" fmla="*/ 419 w 1267"/>
              <a:gd name="T7" fmla="*/ 823 h 891"/>
              <a:gd name="T8" fmla="*/ 388 w 1267"/>
              <a:gd name="T9" fmla="*/ 757 h 891"/>
              <a:gd name="T10" fmla="*/ 363 w 1267"/>
              <a:gd name="T11" fmla="*/ 651 h 891"/>
              <a:gd name="T12" fmla="*/ 357 w 1267"/>
              <a:gd name="T13" fmla="*/ 576 h 891"/>
              <a:gd name="T14" fmla="*/ 449 w 1267"/>
              <a:gd name="T15" fmla="*/ 571 h 891"/>
              <a:gd name="T16" fmla="*/ 582 w 1267"/>
              <a:gd name="T17" fmla="*/ 571 h 891"/>
              <a:gd name="T18" fmla="*/ 685 w 1267"/>
              <a:gd name="T19" fmla="*/ 554 h 891"/>
              <a:gd name="T20" fmla="*/ 735 w 1267"/>
              <a:gd name="T21" fmla="*/ 599 h 891"/>
              <a:gd name="T22" fmla="*/ 722 w 1267"/>
              <a:gd name="T23" fmla="*/ 760 h 891"/>
              <a:gd name="T24" fmla="*/ 690 w 1267"/>
              <a:gd name="T25" fmla="*/ 812 h 891"/>
              <a:gd name="T26" fmla="*/ 685 w 1267"/>
              <a:gd name="T27" fmla="*/ 859 h 891"/>
              <a:gd name="T28" fmla="*/ 783 w 1267"/>
              <a:gd name="T29" fmla="*/ 877 h 891"/>
              <a:gd name="T30" fmla="*/ 821 w 1267"/>
              <a:gd name="T31" fmla="*/ 853 h 891"/>
              <a:gd name="T32" fmla="*/ 798 w 1267"/>
              <a:gd name="T33" fmla="*/ 802 h 891"/>
              <a:gd name="T34" fmla="*/ 840 w 1267"/>
              <a:gd name="T35" fmla="*/ 697 h 891"/>
              <a:gd name="T36" fmla="*/ 895 w 1267"/>
              <a:gd name="T37" fmla="*/ 824 h 891"/>
              <a:gd name="T38" fmla="*/ 895 w 1267"/>
              <a:gd name="T39" fmla="*/ 882 h 891"/>
              <a:gd name="T40" fmla="*/ 942 w 1267"/>
              <a:gd name="T41" fmla="*/ 889 h 891"/>
              <a:gd name="T42" fmla="*/ 1022 w 1267"/>
              <a:gd name="T43" fmla="*/ 866 h 891"/>
              <a:gd name="T44" fmla="*/ 999 w 1267"/>
              <a:gd name="T45" fmla="*/ 809 h 891"/>
              <a:gd name="T46" fmla="*/ 978 w 1267"/>
              <a:gd name="T47" fmla="*/ 703 h 891"/>
              <a:gd name="T48" fmla="*/ 913 w 1267"/>
              <a:gd name="T49" fmla="*/ 533 h 891"/>
              <a:gd name="T50" fmla="*/ 921 w 1267"/>
              <a:gd name="T51" fmla="*/ 461 h 891"/>
              <a:gd name="T52" fmla="*/ 965 w 1267"/>
              <a:gd name="T53" fmla="*/ 433 h 891"/>
              <a:gd name="T54" fmla="*/ 1000 w 1267"/>
              <a:gd name="T55" fmla="*/ 427 h 891"/>
              <a:gd name="T56" fmla="*/ 1075 w 1267"/>
              <a:gd name="T57" fmla="*/ 444 h 891"/>
              <a:gd name="T58" fmla="*/ 1129 w 1267"/>
              <a:gd name="T59" fmla="*/ 497 h 891"/>
              <a:gd name="T60" fmla="*/ 1147 w 1267"/>
              <a:gd name="T61" fmla="*/ 495 h 891"/>
              <a:gd name="T62" fmla="*/ 1135 w 1267"/>
              <a:gd name="T63" fmla="*/ 647 h 891"/>
              <a:gd name="T64" fmla="*/ 1108 w 1267"/>
              <a:gd name="T65" fmla="*/ 681 h 891"/>
              <a:gd name="T66" fmla="*/ 1101 w 1267"/>
              <a:gd name="T67" fmla="*/ 627 h 891"/>
              <a:gd name="T68" fmla="*/ 1133 w 1267"/>
              <a:gd name="T69" fmla="*/ 599 h 891"/>
              <a:gd name="T70" fmla="*/ 1136 w 1267"/>
              <a:gd name="T71" fmla="*/ 579 h 891"/>
              <a:gd name="T72" fmla="*/ 1121 w 1267"/>
              <a:gd name="T73" fmla="*/ 550 h 891"/>
              <a:gd name="T74" fmla="*/ 1062 w 1267"/>
              <a:gd name="T75" fmla="*/ 606 h 891"/>
              <a:gd name="T76" fmla="*/ 1052 w 1267"/>
              <a:gd name="T77" fmla="*/ 691 h 891"/>
              <a:gd name="T78" fmla="*/ 1098 w 1267"/>
              <a:gd name="T79" fmla="*/ 736 h 891"/>
              <a:gd name="T80" fmla="*/ 1160 w 1267"/>
              <a:gd name="T81" fmla="*/ 727 h 891"/>
              <a:gd name="T82" fmla="*/ 1244 w 1267"/>
              <a:gd name="T83" fmla="*/ 576 h 891"/>
              <a:gd name="T84" fmla="*/ 1267 w 1267"/>
              <a:gd name="T85" fmla="*/ 441 h 891"/>
              <a:gd name="T86" fmla="*/ 1230 w 1267"/>
              <a:gd name="T87" fmla="*/ 275 h 891"/>
              <a:gd name="T88" fmla="*/ 1178 w 1267"/>
              <a:gd name="T89" fmla="*/ 122 h 891"/>
              <a:gd name="T90" fmla="*/ 1136 w 1267"/>
              <a:gd name="T91" fmla="*/ 51 h 891"/>
              <a:gd name="T92" fmla="*/ 1029 w 1267"/>
              <a:gd name="T93" fmla="*/ 16 h 891"/>
              <a:gd name="T94" fmla="*/ 942 w 1267"/>
              <a:gd name="T95" fmla="*/ 33 h 891"/>
              <a:gd name="T96" fmla="*/ 705 w 1267"/>
              <a:gd name="T97" fmla="*/ 9 h 891"/>
              <a:gd name="T98" fmla="*/ 473 w 1267"/>
              <a:gd name="T99" fmla="*/ 9 h 891"/>
              <a:gd name="T100" fmla="*/ 246 w 1267"/>
              <a:gd name="T101" fmla="*/ 80 h 891"/>
              <a:gd name="T102" fmla="*/ 139 w 1267"/>
              <a:gd name="T103" fmla="*/ 165 h 891"/>
              <a:gd name="T104" fmla="*/ 95 w 1267"/>
              <a:gd name="T105" fmla="*/ 324 h 891"/>
              <a:gd name="T106" fmla="*/ 110 w 1267"/>
              <a:gd name="T107" fmla="*/ 528 h 891"/>
              <a:gd name="T108" fmla="*/ 32 w 1267"/>
              <a:gd name="T109" fmla="*/ 711 h 891"/>
              <a:gd name="T110" fmla="*/ 2 w 1267"/>
              <a:gd name="T111" fmla="*/ 771 h 891"/>
              <a:gd name="T112" fmla="*/ 81 w 1267"/>
              <a:gd name="T113" fmla="*/ 813 h 891"/>
              <a:gd name="T114" fmla="*/ 139 w 1267"/>
              <a:gd name="T115" fmla="*/ 811 h 891"/>
              <a:gd name="T116" fmla="*/ 139 w 1267"/>
              <a:gd name="T117" fmla="*/ 766 h 891"/>
              <a:gd name="T118" fmla="*/ 167 w 1267"/>
              <a:gd name="T119" fmla="*/ 694 h 891"/>
              <a:gd name="T120" fmla="*/ 207 w 1267"/>
              <a:gd name="T121" fmla="*/ 599 h 891"/>
              <a:gd name="T122" fmla="*/ 253 w 1267"/>
              <a:gd name="T123" fmla="*/ 618 h 891"/>
              <a:gd name="T124" fmla="*/ 288 w 1267"/>
              <a:gd name="T125" fmla="*/ 760 h 8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67" h="891">
                <a:moveTo>
                  <a:pt x="287" y="771"/>
                </a:moveTo>
                <a:lnTo>
                  <a:pt x="287" y="771"/>
                </a:lnTo>
                <a:lnTo>
                  <a:pt x="283" y="774"/>
                </a:lnTo>
                <a:lnTo>
                  <a:pt x="279" y="779"/>
                </a:lnTo>
                <a:lnTo>
                  <a:pt x="276" y="785"/>
                </a:lnTo>
                <a:lnTo>
                  <a:pt x="273" y="791"/>
                </a:lnTo>
                <a:lnTo>
                  <a:pt x="271" y="800"/>
                </a:lnTo>
                <a:lnTo>
                  <a:pt x="271" y="808"/>
                </a:lnTo>
                <a:lnTo>
                  <a:pt x="273" y="817"/>
                </a:lnTo>
                <a:lnTo>
                  <a:pt x="273" y="817"/>
                </a:lnTo>
                <a:lnTo>
                  <a:pt x="277" y="825"/>
                </a:lnTo>
                <a:lnTo>
                  <a:pt x="281" y="831"/>
                </a:lnTo>
                <a:lnTo>
                  <a:pt x="284" y="836"/>
                </a:lnTo>
                <a:lnTo>
                  <a:pt x="289" y="840"/>
                </a:lnTo>
                <a:lnTo>
                  <a:pt x="294" y="842"/>
                </a:lnTo>
                <a:lnTo>
                  <a:pt x="299" y="845"/>
                </a:lnTo>
                <a:lnTo>
                  <a:pt x="310" y="846"/>
                </a:lnTo>
                <a:lnTo>
                  <a:pt x="310" y="846"/>
                </a:lnTo>
                <a:lnTo>
                  <a:pt x="349" y="851"/>
                </a:lnTo>
                <a:lnTo>
                  <a:pt x="372" y="853"/>
                </a:lnTo>
                <a:lnTo>
                  <a:pt x="391" y="853"/>
                </a:lnTo>
                <a:lnTo>
                  <a:pt x="391" y="853"/>
                </a:lnTo>
                <a:lnTo>
                  <a:pt x="404" y="852"/>
                </a:lnTo>
                <a:lnTo>
                  <a:pt x="413" y="851"/>
                </a:lnTo>
                <a:lnTo>
                  <a:pt x="416" y="847"/>
                </a:lnTo>
                <a:lnTo>
                  <a:pt x="419" y="845"/>
                </a:lnTo>
                <a:lnTo>
                  <a:pt x="419" y="845"/>
                </a:lnTo>
                <a:lnTo>
                  <a:pt x="420" y="840"/>
                </a:lnTo>
                <a:lnTo>
                  <a:pt x="421" y="835"/>
                </a:lnTo>
                <a:lnTo>
                  <a:pt x="421" y="829"/>
                </a:lnTo>
                <a:lnTo>
                  <a:pt x="421" y="826"/>
                </a:lnTo>
                <a:lnTo>
                  <a:pt x="419" y="823"/>
                </a:lnTo>
                <a:lnTo>
                  <a:pt x="419" y="823"/>
                </a:lnTo>
                <a:lnTo>
                  <a:pt x="405" y="806"/>
                </a:lnTo>
                <a:lnTo>
                  <a:pt x="398" y="795"/>
                </a:lnTo>
                <a:lnTo>
                  <a:pt x="393" y="785"/>
                </a:lnTo>
                <a:lnTo>
                  <a:pt x="393" y="785"/>
                </a:lnTo>
                <a:lnTo>
                  <a:pt x="392" y="778"/>
                </a:lnTo>
                <a:lnTo>
                  <a:pt x="391" y="768"/>
                </a:lnTo>
                <a:lnTo>
                  <a:pt x="388" y="757"/>
                </a:lnTo>
                <a:lnTo>
                  <a:pt x="384" y="740"/>
                </a:lnTo>
                <a:lnTo>
                  <a:pt x="384" y="740"/>
                </a:lnTo>
                <a:lnTo>
                  <a:pt x="378" y="720"/>
                </a:lnTo>
                <a:lnTo>
                  <a:pt x="372" y="697"/>
                </a:lnTo>
                <a:lnTo>
                  <a:pt x="367" y="677"/>
                </a:lnTo>
                <a:lnTo>
                  <a:pt x="365" y="664"/>
                </a:lnTo>
                <a:lnTo>
                  <a:pt x="365" y="664"/>
                </a:lnTo>
                <a:lnTo>
                  <a:pt x="363" y="651"/>
                </a:lnTo>
                <a:lnTo>
                  <a:pt x="357" y="630"/>
                </a:lnTo>
                <a:lnTo>
                  <a:pt x="352" y="607"/>
                </a:lnTo>
                <a:lnTo>
                  <a:pt x="350" y="599"/>
                </a:lnTo>
                <a:lnTo>
                  <a:pt x="350" y="591"/>
                </a:lnTo>
                <a:lnTo>
                  <a:pt x="350" y="591"/>
                </a:lnTo>
                <a:lnTo>
                  <a:pt x="351" y="585"/>
                </a:lnTo>
                <a:lnTo>
                  <a:pt x="353" y="581"/>
                </a:lnTo>
                <a:lnTo>
                  <a:pt x="357" y="576"/>
                </a:lnTo>
                <a:lnTo>
                  <a:pt x="361" y="572"/>
                </a:lnTo>
                <a:lnTo>
                  <a:pt x="368" y="567"/>
                </a:lnTo>
                <a:lnTo>
                  <a:pt x="370" y="565"/>
                </a:lnTo>
                <a:lnTo>
                  <a:pt x="370" y="565"/>
                </a:lnTo>
                <a:lnTo>
                  <a:pt x="410" y="570"/>
                </a:lnTo>
                <a:lnTo>
                  <a:pt x="410" y="570"/>
                </a:lnTo>
                <a:lnTo>
                  <a:pt x="433" y="571"/>
                </a:lnTo>
                <a:lnTo>
                  <a:pt x="449" y="571"/>
                </a:lnTo>
                <a:lnTo>
                  <a:pt x="459" y="570"/>
                </a:lnTo>
                <a:lnTo>
                  <a:pt x="466" y="570"/>
                </a:lnTo>
                <a:lnTo>
                  <a:pt x="466" y="570"/>
                </a:lnTo>
                <a:lnTo>
                  <a:pt x="487" y="571"/>
                </a:lnTo>
                <a:lnTo>
                  <a:pt x="502" y="572"/>
                </a:lnTo>
                <a:lnTo>
                  <a:pt x="502" y="572"/>
                </a:lnTo>
                <a:lnTo>
                  <a:pt x="513" y="572"/>
                </a:lnTo>
                <a:lnTo>
                  <a:pt x="582" y="571"/>
                </a:lnTo>
                <a:lnTo>
                  <a:pt x="582" y="571"/>
                </a:lnTo>
                <a:lnTo>
                  <a:pt x="609" y="568"/>
                </a:lnTo>
                <a:lnTo>
                  <a:pt x="629" y="566"/>
                </a:lnTo>
                <a:lnTo>
                  <a:pt x="645" y="562"/>
                </a:lnTo>
                <a:lnTo>
                  <a:pt x="659" y="559"/>
                </a:lnTo>
                <a:lnTo>
                  <a:pt x="668" y="555"/>
                </a:lnTo>
                <a:lnTo>
                  <a:pt x="678" y="554"/>
                </a:lnTo>
                <a:lnTo>
                  <a:pt x="685" y="554"/>
                </a:lnTo>
                <a:lnTo>
                  <a:pt x="695" y="556"/>
                </a:lnTo>
                <a:lnTo>
                  <a:pt x="695" y="556"/>
                </a:lnTo>
                <a:lnTo>
                  <a:pt x="703" y="561"/>
                </a:lnTo>
                <a:lnTo>
                  <a:pt x="712" y="567"/>
                </a:lnTo>
                <a:lnTo>
                  <a:pt x="718" y="573"/>
                </a:lnTo>
                <a:lnTo>
                  <a:pt x="724" y="581"/>
                </a:lnTo>
                <a:lnTo>
                  <a:pt x="732" y="593"/>
                </a:lnTo>
                <a:lnTo>
                  <a:pt x="735" y="599"/>
                </a:lnTo>
                <a:lnTo>
                  <a:pt x="735" y="599"/>
                </a:lnTo>
                <a:lnTo>
                  <a:pt x="729" y="654"/>
                </a:lnTo>
                <a:lnTo>
                  <a:pt x="724" y="700"/>
                </a:lnTo>
                <a:lnTo>
                  <a:pt x="723" y="721"/>
                </a:lnTo>
                <a:lnTo>
                  <a:pt x="723" y="736"/>
                </a:lnTo>
                <a:lnTo>
                  <a:pt x="723" y="736"/>
                </a:lnTo>
                <a:lnTo>
                  <a:pt x="723" y="748"/>
                </a:lnTo>
                <a:lnTo>
                  <a:pt x="722" y="760"/>
                </a:lnTo>
                <a:lnTo>
                  <a:pt x="719" y="770"/>
                </a:lnTo>
                <a:lnTo>
                  <a:pt x="717" y="779"/>
                </a:lnTo>
                <a:lnTo>
                  <a:pt x="712" y="793"/>
                </a:lnTo>
                <a:lnTo>
                  <a:pt x="709" y="797"/>
                </a:lnTo>
                <a:lnTo>
                  <a:pt x="709" y="797"/>
                </a:lnTo>
                <a:lnTo>
                  <a:pt x="705" y="800"/>
                </a:lnTo>
                <a:lnTo>
                  <a:pt x="695" y="807"/>
                </a:lnTo>
                <a:lnTo>
                  <a:pt x="690" y="812"/>
                </a:lnTo>
                <a:lnTo>
                  <a:pt x="685" y="819"/>
                </a:lnTo>
                <a:lnTo>
                  <a:pt x="682" y="826"/>
                </a:lnTo>
                <a:lnTo>
                  <a:pt x="680" y="835"/>
                </a:lnTo>
                <a:lnTo>
                  <a:pt x="680" y="835"/>
                </a:lnTo>
                <a:lnTo>
                  <a:pt x="679" y="849"/>
                </a:lnTo>
                <a:lnTo>
                  <a:pt x="680" y="853"/>
                </a:lnTo>
                <a:lnTo>
                  <a:pt x="682" y="857"/>
                </a:lnTo>
                <a:lnTo>
                  <a:pt x="685" y="859"/>
                </a:lnTo>
                <a:lnTo>
                  <a:pt x="690" y="862"/>
                </a:lnTo>
                <a:lnTo>
                  <a:pt x="707" y="868"/>
                </a:lnTo>
                <a:lnTo>
                  <a:pt x="707" y="868"/>
                </a:lnTo>
                <a:lnTo>
                  <a:pt x="720" y="871"/>
                </a:lnTo>
                <a:lnTo>
                  <a:pt x="735" y="874"/>
                </a:lnTo>
                <a:lnTo>
                  <a:pt x="752" y="876"/>
                </a:lnTo>
                <a:lnTo>
                  <a:pt x="768" y="877"/>
                </a:lnTo>
                <a:lnTo>
                  <a:pt x="783" y="877"/>
                </a:lnTo>
                <a:lnTo>
                  <a:pt x="797" y="877"/>
                </a:lnTo>
                <a:lnTo>
                  <a:pt x="808" y="876"/>
                </a:lnTo>
                <a:lnTo>
                  <a:pt x="814" y="874"/>
                </a:lnTo>
                <a:lnTo>
                  <a:pt x="814" y="874"/>
                </a:lnTo>
                <a:lnTo>
                  <a:pt x="816" y="870"/>
                </a:lnTo>
                <a:lnTo>
                  <a:pt x="818" y="865"/>
                </a:lnTo>
                <a:lnTo>
                  <a:pt x="820" y="859"/>
                </a:lnTo>
                <a:lnTo>
                  <a:pt x="821" y="853"/>
                </a:lnTo>
                <a:lnTo>
                  <a:pt x="820" y="841"/>
                </a:lnTo>
                <a:lnTo>
                  <a:pt x="817" y="834"/>
                </a:lnTo>
                <a:lnTo>
                  <a:pt x="817" y="834"/>
                </a:lnTo>
                <a:lnTo>
                  <a:pt x="806" y="819"/>
                </a:lnTo>
                <a:lnTo>
                  <a:pt x="800" y="809"/>
                </a:lnTo>
                <a:lnTo>
                  <a:pt x="798" y="806"/>
                </a:lnTo>
                <a:lnTo>
                  <a:pt x="798" y="802"/>
                </a:lnTo>
                <a:lnTo>
                  <a:pt x="798" y="802"/>
                </a:lnTo>
                <a:lnTo>
                  <a:pt x="799" y="797"/>
                </a:lnTo>
                <a:lnTo>
                  <a:pt x="803" y="789"/>
                </a:lnTo>
                <a:lnTo>
                  <a:pt x="814" y="765"/>
                </a:lnTo>
                <a:lnTo>
                  <a:pt x="831" y="725"/>
                </a:lnTo>
                <a:lnTo>
                  <a:pt x="831" y="725"/>
                </a:lnTo>
                <a:lnTo>
                  <a:pt x="838" y="707"/>
                </a:lnTo>
                <a:lnTo>
                  <a:pt x="840" y="697"/>
                </a:lnTo>
                <a:lnTo>
                  <a:pt x="840" y="697"/>
                </a:lnTo>
                <a:lnTo>
                  <a:pt x="890" y="754"/>
                </a:lnTo>
                <a:lnTo>
                  <a:pt x="890" y="754"/>
                </a:lnTo>
                <a:lnTo>
                  <a:pt x="892" y="759"/>
                </a:lnTo>
                <a:lnTo>
                  <a:pt x="895" y="770"/>
                </a:lnTo>
                <a:lnTo>
                  <a:pt x="896" y="784"/>
                </a:lnTo>
                <a:lnTo>
                  <a:pt x="896" y="801"/>
                </a:lnTo>
                <a:lnTo>
                  <a:pt x="896" y="801"/>
                </a:lnTo>
                <a:lnTo>
                  <a:pt x="895" y="824"/>
                </a:lnTo>
                <a:lnTo>
                  <a:pt x="890" y="839"/>
                </a:lnTo>
                <a:lnTo>
                  <a:pt x="890" y="839"/>
                </a:lnTo>
                <a:lnTo>
                  <a:pt x="887" y="851"/>
                </a:lnTo>
                <a:lnTo>
                  <a:pt x="885" y="863"/>
                </a:lnTo>
                <a:lnTo>
                  <a:pt x="885" y="869"/>
                </a:lnTo>
                <a:lnTo>
                  <a:pt x="887" y="874"/>
                </a:lnTo>
                <a:lnTo>
                  <a:pt x="890" y="879"/>
                </a:lnTo>
                <a:lnTo>
                  <a:pt x="895" y="882"/>
                </a:lnTo>
                <a:lnTo>
                  <a:pt x="895" y="882"/>
                </a:lnTo>
                <a:lnTo>
                  <a:pt x="900" y="886"/>
                </a:lnTo>
                <a:lnTo>
                  <a:pt x="902" y="887"/>
                </a:lnTo>
                <a:lnTo>
                  <a:pt x="904" y="889"/>
                </a:lnTo>
                <a:lnTo>
                  <a:pt x="906" y="889"/>
                </a:lnTo>
                <a:lnTo>
                  <a:pt x="917" y="891"/>
                </a:lnTo>
                <a:lnTo>
                  <a:pt x="942" y="889"/>
                </a:lnTo>
                <a:lnTo>
                  <a:pt x="942" y="889"/>
                </a:lnTo>
                <a:lnTo>
                  <a:pt x="973" y="887"/>
                </a:lnTo>
                <a:lnTo>
                  <a:pt x="986" y="886"/>
                </a:lnTo>
                <a:lnTo>
                  <a:pt x="996" y="885"/>
                </a:lnTo>
                <a:lnTo>
                  <a:pt x="1005" y="881"/>
                </a:lnTo>
                <a:lnTo>
                  <a:pt x="1011" y="877"/>
                </a:lnTo>
                <a:lnTo>
                  <a:pt x="1017" y="872"/>
                </a:lnTo>
                <a:lnTo>
                  <a:pt x="1022" y="866"/>
                </a:lnTo>
                <a:lnTo>
                  <a:pt x="1022" y="866"/>
                </a:lnTo>
                <a:lnTo>
                  <a:pt x="1026" y="859"/>
                </a:lnTo>
                <a:lnTo>
                  <a:pt x="1026" y="852"/>
                </a:lnTo>
                <a:lnTo>
                  <a:pt x="1024" y="845"/>
                </a:lnTo>
                <a:lnTo>
                  <a:pt x="1021" y="839"/>
                </a:lnTo>
                <a:lnTo>
                  <a:pt x="1011" y="826"/>
                </a:lnTo>
                <a:lnTo>
                  <a:pt x="1003" y="816"/>
                </a:lnTo>
                <a:lnTo>
                  <a:pt x="1003" y="816"/>
                </a:lnTo>
                <a:lnTo>
                  <a:pt x="999" y="809"/>
                </a:lnTo>
                <a:lnTo>
                  <a:pt x="995" y="802"/>
                </a:lnTo>
                <a:lnTo>
                  <a:pt x="990" y="786"/>
                </a:lnTo>
                <a:lnTo>
                  <a:pt x="987" y="772"/>
                </a:lnTo>
                <a:lnTo>
                  <a:pt x="986" y="762"/>
                </a:lnTo>
                <a:lnTo>
                  <a:pt x="986" y="762"/>
                </a:lnTo>
                <a:lnTo>
                  <a:pt x="986" y="748"/>
                </a:lnTo>
                <a:lnTo>
                  <a:pt x="983" y="727"/>
                </a:lnTo>
                <a:lnTo>
                  <a:pt x="978" y="703"/>
                </a:lnTo>
                <a:lnTo>
                  <a:pt x="975" y="691"/>
                </a:lnTo>
                <a:lnTo>
                  <a:pt x="971" y="681"/>
                </a:lnTo>
                <a:lnTo>
                  <a:pt x="971" y="681"/>
                </a:lnTo>
                <a:lnTo>
                  <a:pt x="959" y="653"/>
                </a:lnTo>
                <a:lnTo>
                  <a:pt x="943" y="613"/>
                </a:lnTo>
                <a:lnTo>
                  <a:pt x="919" y="550"/>
                </a:lnTo>
                <a:lnTo>
                  <a:pt x="919" y="550"/>
                </a:lnTo>
                <a:lnTo>
                  <a:pt x="913" y="533"/>
                </a:lnTo>
                <a:lnTo>
                  <a:pt x="909" y="514"/>
                </a:lnTo>
                <a:lnTo>
                  <a:pt x="908" y="504"/>
                </a:lnTo>
                <a:lnTo>
                  <a:pt x="908" y="495"/>
                </a:lnTo>
                <a:lnTo>
                  <a:pt x="908" y="486"/>
                </a:lnTo>
                <a:lnTo>
                  <a:pt x="910" y="478"/>
                </a:lnTo>
                <a:lnTo>
                  <a:pt x="910" y="478"/>
                </a:lnTo>
                <a:lnTo>
                  <a:pt x="915" y="470"/>
                </a:lnTo>
                <a:lnTo>
                  <a:pt x="921" y="461"/>
                </a:lnTo>
                <a:lnTo>
                  <a:pt x="938" y="441"/>
                </a:lnTo>
                <a:lnTo>
                  <a:pt x="961" y="418"/>
                </a:lnTo>
                <a:lnTo>
                  <a:pt x="961" y="418"/>
                </a:lnTo>
                <a:lnTo>
                  <a:pt x="961" y="421"/>
                </a:lnTo>
                <a:lnTo>
                  <a:pt x="961" y="426"/>
                </a:lnTo>
                <a:lnTo>
                  <a:pt x="961" y="428"/>
                </a:lnTo>
                <a:lnTo>
                  <a:pt x="963" y="430"/>
                </a:lnTo>
                <a:lnTo>
                  <a:pt x="965" y="433"/>
                </a:lnTo>
                <a:lnTo>
                  <a:pt x="969" y="435"/>
                </a:lnTo>
                <a:lnTo>
                  <a:pt x="969" y="435"/>
                </a:lnTo>
                <a:lnTo>
                  <a:pt x="972" y="435"/>
                </a:lnTo>
                <a:lnTo>
                  <a:pt x="976" y="434"/>
                </a:lnTo>
                <a:lnTo>
                  <a:pt x="986" y="432"/>
                </a:lnTo>
                <a:lnTo>
                  <a:pt x="993" y="428"/>
                </a:lnTo>
                <a:lnTo>
                  <a:pt x="996" y="427"/>
                </a:lnTo>
                <a:lnTo>
                  <a:pt x="1000" y="427"/>
                </a:lnTo>
                <a:lnTo>
                  <a:pt x="1000" y="427"/>
                </a:lnTo>
                <a:lnTo>
                  <a:pt x="1026" y="438"/>
                </a:lnTo>
                <a:lnTo>
                  <a:pt x="1043" y="444"/>
                </a:lnTo>
                <a:lnTo>
                  <a:pt x="1056" y="447"/>
                </a:lnTo>
                <a:lnTo>
                  <a:pt x="1056" y="447"/>
                </a:lnTo>
                <a:lnTo>
                  <a:pt x="1061" y="447"/>
                </a:lnTo>
                <a:lnTo>
                  <a:pt x="1066" y="446"/>
                </a:lnTo>
                <a:lnTo>
                  <a:pt x="1075" y="444"/>
                </a:lnTo>
                <a:lnTo>
                  <a:pt x="1084" y="441"/>
                </a:lnTo>
                <a:lnTo>
                  <a:pt x="1086" y="440"/>
                </a:lnTo>
                <a:lnTo>
                  <a:pt x="1089" y="441"/>
                </a:lnTo>
                <a:lnTo>
                  <a:pt x="1089" y="441"/>
                </a:lnTo>
                <a:lnTo>
                  <a:pt x="1096" y="451"/>
                </a:lnTo>
                <a:lnTo>
                  <a:pt x="1109" y="470"/>
                </a:lnTo>
                <a:lnTo>
                  <a:pt x="1122" y="490"/>
                </a:lnTo>
                <a:lnTo>
                  <a:pt x="1129" y="497"/>
                </a:lnTo>
                <a:lnTo>
                  <a:pt x="1132" y="501"/>
                </a:lnTo>
                <a:lnTo>
                  <a:pt x="1132" y="501"/>
                </a:lnTo>
                <a:lnTo>
                  <a:pt x="1136" y="501"/>
                </a:lnTo>
                <a:lnTo>
                  <a:pt x="1138" y="501"/>
                </a:lnTo>
                <a:lnTo>
                  <a:pt x="1143" y="497"/>
                </a:lnTo>
                <a:lnTo>
                  <a:pt x="1147" y="493"/>
                </a:lnTo>
                <a:lnTo>
                  <a:pt x="1147" y="493"/>
                </a:lnTo>
                <a:lnTo>
                  <a:pt x="1147" y="495"/>
                </a:lnTo>
                <a:lnTo>
                  <a:pt x="1147" y="495"/>
                </a:lnTo>
                <a:lnTo>
                  <a:pt x="1147" y="516"/>
                </a:lnTo>
                <a:lnTo>
                  <a:pt x="1145" y="561"/>
                </a:lnTo>
                <a:lnTo>
                  <a:pt x="1144" y="587"/>
                </a:lnTo>
                <a:lnTo>
                  <a:pt x="1142" y="611"/>
                </a:lnTo>
                <a:lnTo>
                  <a:pt x="1138" y="631"/>
                </a:lnTo>
                <a:lnTo>
                  <a:pt x="1137" y="640"/>
                </a:lnTo>
                <a:lnTo>
                  <a:pt x="1135" y="647"/>
                </a:lnTo>
                <a:lnTo>
                  <a:pt x="1135" y="647"/>
                </a:lnTo>
                <a:lnTo>
                  <a:pt x="1125" y="665"/>
                </a:lnTo>
                <a:lnTo>
                  <a:pt x="1119" y="677"/>
                </a:lnTo>
                <a:lnTo>
                  <a:pt x="1116" y="680"/>
                </a:lnTo>
                <a:lnTo>
                  <a:pt x="1114" y="681"/>
                </a:lnTo>
                <a:lnTo>
                  <a:pt x="1110" y="682"/>
                </a:lnTo>
                <a:lnTo>
                  <a:pt x="1108" y="681"/>
                </a:lnTo>
                <a:lnTo>
                  <a:pt x="1108" y="681"/>
                </a:lnTo>
                <a:lnTo>
                  <a:pt x="1105" y="681"/>
                </a:lnTo>
                <a:lnTo>
                  <a:pt x="1104" y="679"/>
                </a:lnTo>
                <a:lnTo>
                  <a:pt x="1102" y="673"/>
                </a:lnTo>
                <a:lnTo>
                  <a:pt x="1101" y="664"/>
                </a:lnTo>
                <a:lnTo>
                  <a:pt x="1099" y="653"/>
                </a:lnTo>
                <a:lnTo>
                  <a:pt x="1098" y="644"/>
                </a:lnTo>
                <a:lnTo>
                  <a:pt x="1099" y="634"/>
                </a:lnTo>
                <a:lnTo>
                  <a:pt x="1101" y="627"/>
                </a:lnTo>
                <a:lnTo>
                  <a:pt x="1102" y="621"/>
                </a:lnTo>
                <a:lnTo>
                  <a:pt x="1102" y="621"/>
                </a:lnTo>
                <a:lnTo>
                  <a:pt x="1105" y="617"/>
                </a:lnTo>
                <a:lnTo>
                  <a:pt x="1109" y="614"/>
                </a:lnTo>
                <a:lnTo>
                  <a:pt x="1119" y="608"/>
                </a:lnTo>
                <a:lnTo>
                  <a:pt x="1129" y="604"/>
                </a:lnTo>
                <a:lnTo>
                  <a:pt x="1132" y="601"/>
                </a:lnTo>
                <a:lnTo>
                  <a:pt x="1133" y="599"/>
                </a:lnTo>
                <a:lnTo>
                  <a:pt x="1133" y="599"/>
                </a:lnTo>
                <a:lnTo>
                  <a:pt x="1136" y="594"/>
                </a:lnTo>
                <a:lnTo>
                  <a:pt x="1138" y="589"/>
                </a:lnTo>
                <a:lnTo>
                  <a:pt x="1139" y="587"/>
                </a:lnTo>
                <a:lnTo>
                  <a:pt x="1139" y="584"/>
                </a:lnTo>
                <a:lnTo>
                  <a:pt x="1138" y="582"/>
                </a:lnTo>
                <a:lnTo>
                  <a:pt x="1136" y="579"/>
                </a:lnTo>
                <a:lnTo>
                  <a:pt x="1136" y="579"/>
                </a:lnTo>
                <a:lnTo>
                  <a:pt x="1130" y="576"/>
                </a:lnTo>
                <a:lnTo>
                  <a:pt x="1126" y="570"/>
                </a:lnTo>
                <a:lnTo>
                  <a:pt x="1122" y="561"/>
                </a:lnTo>
                <a:lnTo>
                  <a:pt x="1122" y="561"/>
                </a:lnTo>
                <a:lnTo>
                  <a:pt x="1122" y="558"/>
                </a:lnTo>
                <a:lnTo>
                  <a:pt x="1122" y="554"/>
                </a:lnTo>
                <a:lnTo>
                  <a:pt x="1122" y="551"/>
                </a:lnTo>
                <a:lnTo>
                  <a:pt x="1121" y="550"/>
                </a:lnTo>
                <a:lnTo>
                  <a:pt x="1119" y="550"/>
                </a:lnTo>
                <a:lnTo>
                  <a:pt x="1115" y="551"/>
                </a:lnTo>
                <a:lnTo>
                  <a:pt x="1115" y="551"/>
                </a:lnTo>
                <a:lnTo>
                  <a:pt x="1103" y="561"/>
                </a:lnTo>
                <a:lnTo>
                  <a:pt x="1086" y="577"/>
                </a:lnTo>
                <a:lnTo>
                  <a:pt x="1078" y="587"/>
                </a:lnTo>
                <a:lnTo>
                  <a:pt x="1069" y="596"/>
                </a:lnTo>
                <a:lnTo>
                  <a:pt x="1062" y="606"/>
                </a:lnTo>
                <a:lnTo>
                  <a:pt x="1057" y="616"/>
                </a:lnTo>
                <a:lnTo>
                  <a:pt x="1057" y="616"/>
                </a:lnTo>
                <a:lnTo>
                  <a:pt x="1053" y="625"/>
                </a:lnTo>
                <a:lnTo>
                  <a:pt x="1050" y="640"/>
                </a:lnTo>
                <a:lnTo>
                  <a:pt x="1049" y="656"/>
                </a:lnTo>
                <a:lnTo>
                  <a:pt x="1049" y="674"/>
                </a:lnTo>
                <a:lnTo>
                  <a:pt x="1050" y="682"/>
                </a:lnTo>
                <a:lnTo>
                  <a:pt x="1052" y="691"/>
                </a:lnTo>
                <a:lnTo>
                  <a:pt x="1055" y="699"/>
                </a:lnTo>
                <a:lnTo>
                  <a:pt x="1059" y="707"/>
                </a:lnTo>
                <a:lnTo>
                  <a:pt x="1064" y="714"/>
                </a:lnTo>
                <a:lnTo>
                  <a:pt x="1072" y="721"/>
                </a:lnTo>
                <a:lnTo>
                  <a:pt x="1079" y="727"/>
                </a:lnTo>
                <a:lnTo>
                  <a:pt x="1089" y="732"/>
                </a:lnTo>
                <a:lnTo>
                  <a:pt x="1089" y="732"/>
                </a:lnTo>
                <a:lnTo>
                  <a:pt x="1098" y="736"/>
                </a:lnTo>
                <a:lnTo>
                  <a:pt x="1108" y="738"/>
                </a:lnTo>
                <a:lnTo>
                  <a:pt x="1118" y="739"/>
                </a:lnTo>
                <a:lnTo>
                  <a:pt x="1125" y="739"/>
                </a:lnTo>
                <a:lnTo>
                  <a:pt x="1133" y="739"/>
                </a:lnTo>
                <a:lnTo>
                  <a:pt x="1141" y="737"/>
                </a:lnTo>
                <a:lnTo>
                  <a:pt x="1148" y="734"/>
                </a:lnTo>
                <a:lnTo>
                  <a:pt x="1154" y="731"/>
                </a:lnTo>
                <a:lnTo>
                  <a:pt x="1160" y="727"/>
                </a:lnTo>
                <a:lnTo>
                  <a:pt x="1166" y="722"/>
                </a:lnTo>
                <a:lnTo>
                  <a:pt x="1176" y="710"/>
                </a:lnTo>
                <a:lnTo>
                  <a:pt x="1185" y="698"/>
                </a:lnTo>
                <a:lnTo>
                  <a:pt x="1193" y="685"/>
                </a:lnTo>
                <a:lnTo>
                  <a:pt x="1193" y="685"/>
                </a:lnTo>
                <a:lnTo>
                  <a:pt x="1210" y="652"/>
                </a:lnTo>
                <a:lnTo>
                  <a:pt x="1228" y="612"/>
                </a:lnTo>
                <a:lnTo>
                  <a:pt x="1244" y="576"/>
                </a:lnTo>
                <a:lnTo>
                  <a:pt x="1252" y="553"/>
                </a:lnTo>
                <a:lnTo>
                  <a:pt x="1252" y="553"/>
                </a:lnTo>
                <a:lnTo>
                  <a:pt x="1257" y="531"/>
                </a:lnTo>
                <a:lnTo>
                  <a:pt x="1262" y="499"/>
                </a:lnTo>
                <a:lnTo>
                  <a:pt x="1265" y="467"/>
                </a:lnTo>
                <a:lnTo>
                  <a:pt x="1267" y="453"/>
                </a:lnTo>
                <a:lnTo>
                  <a:pt x="1267" y="441"/>
                </a:lnTo>
                <a:lnTo>
                  <a:pt x="1267" y="441"/>
                </a:lnTo>
                <a:lnTo>
                  <a:pt x="1264" y="417"/>
                </a:lnTo>
                <a:lnTo>
                  <a:pt x="1259" y="383"/>
                </a:lnTo>
                <a:lnTo>
                  <a:pt x="1253" y="349"/>
                </a:lnTo>
                <a:lnTo>
                  <a:pt x="1250" y="333"/>
                </a:lnTo>
                <a:lnTo>
                  <a:pt x="1245" y="321"/>
                </a:lnTo>
                <a:lnTo>
                  <a:pt x="1245" y="321"/>
                </a:lnTo>
                <a:lnTo>
                  <a:pt x="1238" y="298"/>
                </a:lnTo>
                <a:lnTo>
                  <a:pt x="1230" y="275"/>
                </a:lnTo>
                <a:lnTo>
                  <a:pt x="1224" y="255"/>
                </a:lnTo>
                <a:lnTo>
                  <a:pt x="1217" y="237"/>
                </a:lnTo>
                <a:lnTo>
                  <a:pt x="1217" y="237"/>
                </a:lnTo>
                <a:lnTo>
                  <a:pt x="1198" y="194"/>
                </a:lnTo>
                <a:lnTo>
                  <a:pt x="1198" y="194"/>
                </a:lnTo>
                <a:lnTo>
                  <a:pt x="1181" y="132"/>
                </a:lnTo>
                <a:lnTo>
                  <a:pt x="1181" y="132"/>
                </a:lnTo>
                <a:lnTo>
                  <a:pt x="1178" y="122"/>
                </a:lnTo>
                <a:lnTo>
                  <a:pt x="1175" y="108"/>
                </a:lnTo>
                <a:lnTo>
                  <a:pt x="1173" y="101"/>
                </a:lnTo>
                <a:lnTo>
                  <a:pt x="1170" y="94"/>
                </a:lnTo>
                <a:lnTo>
                  <a:pt x="1166" y="86"/>
                </a:lnTo>
                <a:lnTo>
                  <a:pt x="1160" y="79"/>
                </a:lnTo>
                <a:lnTo>
                  <a:pt x="1160" y="79"/>
                </a:lnTo>
                <a:lnTo>
                  <a:pt x="1144" y="59"/>
                </a:lnTo>
                <a:lnTo>
                  <a:pt x="1136" y="51"/>
                </a:lnTo>
                <a:lnTo>
                  <a:pt x="1119" y="40"/>
                </a:lnTo>
                <a:lnTo>
                  <a:pt x="1119" y="40"/>
                </a:lnTo>
                <a:lnTo>
                  <a:pt x="1108" y="34"/>
                </a:lnTo>
                <a:lnTo>
                  <a:pt x="1095" y="28"/>
                </a:lnTo>
                <a:lnTo>
                  <a:pt x="1080" y="23"/>
                </a:lnTo>
                <a:lnTo>
                  <a:pt x="1064" y="20"/>
                </a:lnTo>
                <a:lnTo>
                  <a:pt x="1047" y="17"/>
                </a:lnTo>
                <a:lnTo>
                  <a:pt x="1029" y="16"/>
                </a:lnTo>
                <a:lnTo>
                  <a:pt x="1011" y="17"/>
                </a:lnTo>
                <a:lnTo>
                  <a:pt x="992" y="20"/>
                </a:lnTo>
                <a:lnTo>
                  <a:pt x="992" y="20"/>
                </a:lnTo>
                <a:lnTo>
                  <a:pt x="976" y="23"/>
                </a:lnTo>
                <a:lnTo>
                  <a:pt x="965" y="26"/>
                </a:lnTo>
                <a:lnTo>
                  <a:pt x="953" y="31"/>
                </a:lnTo>
                <a:lnTo>
                  <a:pt x="948" y="32"/>
                </a:lnTo>
                <a:lnTo>
                  <a:pt x="942" y="33"/>
                </a:lnTo>
                <a:lnTo>
                  <a:pt x="917" y="33"/>
                </a:lnTo>
                <a:lnTo>
                  <a:pt x="917" y="33"/>
                </a:lnTo>
                <a:lnTo>
                  <a:pt x="897" y="31"/>
                </a:lnTo>
                <a:lnTo>
                  <a:pt x="874" y="28"/>
                </a:lnTo>
                <a:lnTo>
                  <a:pt x="824" y="21"/>
                </a:lnTo>
                <a:lnTo>
                  <a:pt x="766" y="14"/>
                </a:lnTo>
                <a:lnTo>
                  <a:pt x="736" y="10"/>
                </a:lnTo>
                <a:lnTo>
                  <a:pt x="705" y="9"/>
                </a:lnTo>
                <a:lnTo>
                  <a:pt x="705" y="9"/>
                </a:lnTo>
                <a:lnTo>
                  <a:pt x="646" y="4"/>
                </a:lnTo>
                <a:lnTo>
                  <a:pt x="592" y="0"/>
                </a:lnTo>
                <a:lnTo>
                  <a:pt x="564" y="0"/>
                </a:lnTo>
                <a:lnTo>
                  <a:pt x="536" y="2"/>
                </a:lnTo>
                <a:lnTo>
                  <a:pt x="506" y="4"/>
                </a:lnTo>
                <a:lnTo>
                  <a:pt x="473" y="9"/>
                </a:lnTo>
                <a:lnTo>
                  <a:pt x="473" y="9"/>
                </a:lnTo>
                <a:lnTo>
                  <a:pt x="415" y="20"/>
                </a:lnTo>
                <a:lnTo>
                  <a:pt x="370" y="31"/>
                </a:lnTo>
                <a:lnTo>
                  <a:pt x="351" y="36"/>
                </a:lnTo>
                <a:lnTo>
                  <a:pt x="333" y="43"/>
                </a:lnTo>
                <a:lnTo>
                  <a:pt x="313" y="50"/>
                </a:lnTo>
                <a:lnTo>
                  <a:pt x="292" y="60"/>
                </a:lnTo>
                <a:lnTo>
                  <a:pt x="292" y="60"/>
                </a:lnTo>
                <a:lnTo>
                  <a:pt x="246" y="80"/>
                </a:lnTo>
                <a:lnTo>
                  <a:pt x="223" y="92"/>
                </a:lnTo>
                <a:lnTo>
                  <a:pt x="202" y="105"/>
                </a:lnTo>
                <a:lnTo>
                  <a:pt x="181" y="119"/>
                </a:lnTo>
                <a:lnTo>
                  <a:pt x="172" y="128"/>
                </a:lnTo>
                <a:lnTo>
                  <a:pt x="163" y="136"/>
                </a:lnTo>
                <a:lnTo>
                  <a:pt x="155" y="145"/>
                </a:lnTo>
                <a:lnTo>
                  <a:pt x="146" y="155"/>
                </a:lnTo>
                <a:lnTo>
                  <a:pt x="139" y="165"/>
                </a:lnTo>
                <a:lnTo>
                  <a:pt x="133" y="177"/>
                </a:lnTo>
                <a:lnTo>
                  <a:pt x="133" y="177"/>
                </a:lnTo>
                <a:lnTo>
                  <a:pt x="127" y="189"/>
                </a:lnTo>
                <a:lnTo>
                  <a:pt x="121" y="203"/>
                </a:lnTo>
                <a:lnTo>
                  <a:pt x="112" y="232"/>
                </a:lnTo>
                <a:lnTo>
                  <a:pt x="104" y="263"/>
                </a:lnTo>
                <a:lnTo>
                  <a:pt x="99" y="295"/>
                </a:lnTo>
                <a:lnTo>
                  <a:pt x="95" y="324"/>
                </a:lnTo>
                <a:lnTo>
                  <a:pt x="93" y="352"/>
                </a:lnTo>
                <a:lnTo>
                  <a:pt x="93" y="375"/>
                </a:lnTo>
                <a:lnTo>
                  <a:pt x="94" y="393"/>
                </a:lnTo>
                <a:lnTo>
                  <a:pt x="94" y="393"/>
                </a:lnTo>
                <a:lnTo>
                  <a:pt x="104" y="466"/>
                </a:lnTo>
                <a:lnTo>
                  <a:pt x="109" y="501"/>
                </a:lnTo>
                <a:lnTo>
                  <a:pt x="110" y="528"/>
                </a:lnTo>
                <a:lnTo>
                  <a:pt x="110" y="528"/>
                </a:lnTo>
                <a:lnTo>
                  <a:pt x="109" y="541"/>
                </a:lnTo>
                <a:lnTo>
                  <a:pt x="107" y="554"/>
                </a:lnTo>
                <a:lnTo>
                  <a:pt x="100" y="584"/>
                </a:lnTo>
                <a:lnTo>
                  <a:pt x="92" y="619"/>
                </a:lnTo>
                <a:lnTo>
                  <a:pt x="92" y="619"/>
                </a:lnTo>
                <a:lnTo>
                  <a:pt x="65" y="663"/>
                </a:lnTo>
                <a:lnTo>
                  <a:pt x="43" y="697"/>
                </a:lnTo>
                <a:lnTo>
                  <a:pt x="32" y="711"/>
                </a:lnTo>
                <a:lnTo>
                  <a:pt x="25" y="721"/>
                </a:lnTo>
                <a:lnTo>
                  <a:pt x="25" y="721"/>
                </a:lnTo>
                <a:lnTo>
                  <a:pt x="12" y="737"/>
                </a:lnTo>
                <a:lnTo>
                  <a:pt x="6" y="743"/>
                </a:lnTo>
                <a:lnTo>
                  <a:pt x="2" y="750"/>
                </a:lnTo>
                <a:lnTo>
                  <a:pt x="0" y="756"/>
                </a:lnTo>
                <a:lnTo>
                  <a:pt x="0" y="763"/>
                </a:lnTo>
                <a:lnTo>
                  <a:pt x="2" y="771"/>
                </a:lnTo>
                <a:lnTo>
                  <a:pt x="7" y="779"/>
                </a:lnTo>
                <a:lnTo>
                  <a:pt x="7" y="779"/>
                </a:lnTo>
                <a:lnTo>
                  <a:pt x="14" y="786"/>
                </a:lnTo>
                <a:lnTo>
                  <a:pt x="24" y="793"/>
                </a:lnTo>
                <a:lnTo>
                  <a:pt x="34" y="797"/>
                </a:lnTo>
                <a:lnTo>
                  <a:pt x="44" y="802"/>
                </a:lnTo>
                <a:lnTo>
                  <a:pt x="64" y="808"/>
                </a:lnTo>
                <a:lnTo>
                  <a:pt x="81" y="813"/>
                </a:lnTo>
                <a:lnTo>
                  <a:pt x="81" y="813"/>
                </a:lnTo>
                <a:lnTo>
                  <a:pt x="88" y="816"/>
                </a:lnTo>
                <a:lnTo>
                  <a:pt x="97" y="817"/>
                </a:lnTo>
                <a:lnTo>
                  <a:pt x="106" y="817"/>
                </a:lnTo>
                <a:lnTo>
                  <a:pt x="116" y="817"/>
                </a:lnTo>
                <a:lnTo>
                  <a:pt x="124" y="816"/>
                </a:lnTo>
                <a:lnTo>
                  <a:pt x="133" y="813"/>
                </a:lnTo>
                <a:lnTo>
                  <a:pt x="139" y="811"/>
                </a:lnTo>
                <a:lnTo>
                  <a:pt x="143" y="808"/>
                </a:lnTo>
                <a:lnTo>
                  <a:pt x="143" y="808"/>
                </a:lnTo>
                <a:lnTo>
                  <a:pt x="146" y="801"/>
                </a:lnTo>
                <a:lnTo>
                  <a:pt x="147" y="794"/>
                </a:lnTo>
                <a:lnTo>
                  <a:pt x="146" y="785"/>
                </a:lnTo>
                <a:lnTo>
                  <a:pt x="143" y="776"/>
                </a:lnTo>
                <a:lnTo>
                  <a:pt x="143" y="776"/>
                </a:lnTo>
                <a:lnTo>
                  <a:pt x="139" y="766"/>
                </a:lnTo>
                <a:lnTo>
                  <a:pt x="137" y="760"/>
                </a:lnTo>
                <a:lnTo>
                  <a:pt x="135" y="755"/>
                </a:lnTo>
                <a:lnTo>
                  <a:pt x="139" y="748"/>
                </a:lnTo>
                <a:lnTo>
                  <a:pt x="139" y="748"/>
                </a:lnTo>
                <a:lnTo>
                  <a:pt x="149" y="732"/>
                </a:lnTo>
                <a:lnTo>
                  <a:pt x="156" y="719"/>
                </a:lnTo>
                <a:lnTo>
                  <a:pt x="167" y="694"/>
                </a:lnTo>
                <a:lnTo>
                  <a:pt x="167" y="694"/>
                </a:lnTo>
                <a:lnTo>
                  <a:pt x="173" y="679"/>
                </a:lnTo>
                <a:lnTo>
                  <a:pt x="178" y="664"/>
                </a:lnTo>
                <a:lnTo>
                  <a:pt x="186" y="635"/>
                </a:lnTo>
                <a:lnTo>
                  <a:pt x="190" y="623"/>
                </a:lnTo>
                <a:lnTo>
                  <a:pt x="195" y="613"/>
                </a:lnTo>
                <a:lnTo>
                  <a:pt x="201" y="605"/>
                </a:lnTo>
                <a:lnTo>
                  <a:pt x="203" y="601"/>
                </a:lnTo>
                <a:lnTo>
                  <a:pt x="207" y="599"/>
                </a:lnTo>
                <a:lnTo>
                  <a:pt x="207" y="599"/>
                </a:lnTo>
                <a:lnTo>
                  <a:pt x="214" y="595"/>
                </a:lnTo>
                <a:lnTo>
                  <a:pt x="221" y="593"/>
                </a:lnTo>
                <a:lnTo>
                  <a:pt x="231" y="590"/>
                </a:lnTo>
                <a:lnTo>
                  <a:pt x="238" y="590"/>
                </a:lnTo>
                <a:lnTo>
                  <a:pt x="241" y="590"/>
                </a:lnTo>
                <a:lnTo>
                  <a:pt x="241" y="590"/>
                </a:lnTo>
                <a:lnTo>
                  <a:pt x="253" y="618"/>
                </a:lnTo>
                <a:lnTo>
                  <a:pt x="263" y="641"/>
                </a:lnTo>
                <a:lnTo>
                  <a:pt x="266" y="653"/>
                </a:lnTo>
                <a:lnTo>
                  <a:pt x="267" y="662"/>
                </a:lnTo>
                <a:lnTo>
                  <a:pt x="267" y="662"/>
                </a:lnTo>
                <a:lnTo>
                  <a:pt x="271" y="687"/>
                </a:lnTo>
                <a:lnTo>
                  <a:pt x="278" y="719"/>
                </a:lnTo>
                <a:lnTo>
                  <a:pt x="288" y="760"/>
                </a:lnTo>
                <a:lnTo>
                  <a:pt x="288" y="760"/>
                </a:lnTo>
                <a:lnTo>
                  <a:pt x="287" y="771"/>
                </a:lnTo>
                <a:lnTo>
                  <a:pt x="287" y="77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" name="Freeform 24">
            <a:extLst>
              <a:ext uri="{FF2B5EF4-FFF2-40B4-BE49-F238E27FC236}">
                <a16:creationId xmlns:a16="http://schemas.microsoft.com/office/drawing/2014/main" id="{598EAAAB-9AEF-48CA-B1F9-C6D261BD373F}"/>
              </a:ext>
            </a:extLst>
          </p:cNvPr>
          <p:cNvSpPr>
            <a:spLocks/>
          </p:cNvSpPr>
          <p:nvPr/>
        </p:nvSpPr>
        <p:spPr bwMode="auto">
          <a:xfrm>
            <a:off x="7937287" y="4932895"/>
            <a:ext cx="1546531" cy="1144926"/>
          </a:xfrm>
          <a:custGeom>
            <a:avLst/>
            <a:gdLst>
              <a:gd name="T0" fmla="*/ 408 w 878"/>
              <a:gd name="T1" fmla="*/ 0 h 650"/>
              <a:gd name="T2" fmla="*/ 228 w 878"/>
              <a:gd name="T3" fmla="*/ 21 h 650"/>
              <a:gd name="T4" fmla="*/ 46 w 878"/>
              <a:gd name="T5" fmla="*/ 121 h 650"/>
              <a:gd name="T6" fmla="*/ 5 w 878"/>
              <a:gd name="T7" fmla="*/ 222 h 650"/>
              <a:gd name="T8" fmla="*/ 9 w 878"/>
              <a:gd name="T9" fmla="*/ 357 h 650"/>
              <a:gd name="T10" fmla="*/ 14 w 878"/>
              <a:gd name="T11" fmla="*/ 518 h 650"/>
              <a:gd name="T12" fmla="*/ 19 w 878"/>
              <a:gd name="T13" fmla="*/ 567 h 650"/>
              <a:gd name="T14" fmla="*/ 31 w 878"/>
              <a:gd name="T15" fmla="*/ 535 h 650"/>
              <a:gd name="T16" fmla="*/ 28 w 878"/>
              <a:gd name="T17" fmla="*/ 437 h 650"/>
              <a:gd name="T18" fmla="*/ 42 w 878"/>
              <a:gd name="T19" fmla="*/ 431 h 650"/>
              <a:gd name="T20" fmla="*/ 46 w 878"/>
              <a:gd name="T21" fmla="*/ 529 h 650"/>
              <a:gd name="T22" fmla="*/ 25 w 878"/>
              <a:gd name="T23" fmla="*/ 613 h 650"/>
              <a:gd name="T24" fmla="*/ 48 w 878"/>
              <a:gd name="T25" fmla="*/ 637 h 650"/>
              <a:gd name="T26" fmla="*/ 111 w 878"/>
              <a:gd name="T27" fmla="*/ 638 h 650"/>
              <a:gd name="T28" fmla="*/ 134 w 878"/>
              <a:gd name="T29" fmla="*/ 627 h 650"/>
              <a:gd name="T30" fmla="*/ 118 w 878"/>
              <a:gd name="T31" fmla="*/ 597 h 650"/>
              <a:gd name="T32" fmla="*/ 117 w 878"/>
              <a:gd name="T33" fmla="*/ 518 h 650"/>
              <a:gd name="T34" fmla="*/ 133 w 878"/>
              <a:gd name="T35" fmla="*/ 455 h 650"/>
              <a:gd name="T36" fmla="*/ 161 w 878"/>
              <a:gd name="T37" fmla="*/ 453 h 650"/>
              <a:gd name="T38" fmla="*/ 177 w 878"/>
              <a:gd name="T39" fmla="*/ 575 h 650"/>
              <a:gd name="T40" fmla="*/ 180 w 878"/>
              <a:gd name="T41" fmla="*/ 621 h 650"/>
              <a:gd name="T42" fmla="*/ 223 w 878"/>
              <a:gd name="T43" fmla="*/ 635 h 650"/>
              <a:gd name="T44" fmla="*/ 286 w 878"/>
              <a:gd name="T45" fmla="*/ 620 h 650"/>
              <a:gd name="T46" fmla="*/ 275 w 878"/>
              <a:gd name="T47" fmla="*/ 597 h 650"/>
              <a:gd name="T48" fmla="*/ 252 w 878"/>
              <a:gd name="T49" fmla="*/ 557 h 650"/>
              <a:gd name="T50" fmla="*/ 249 w 878"/>
              <a:gd name="T51" fmla="*/ 436 h 650"/>
              <a:gd name="T52" fmla="*/ 335 w 878"/>
              <a:gd name="T53" fmla="*/ 429 h 650"/>
              <a:gd name="T54" fmla="*/ 448 w 878"/>
              <a:gd name="T55" fmla="*/ 407 h 650"/>
              <a:gd name="T56" fmla="*/ 496 w 878"/>
              <a:gd name="T57" fmla="*/ 425 h 650"/>
              <a:gd name="T58" fmla="*/ 501 w 878"/>
              <a:gd name="T59" fmla="*/ 583 h 650"/>
              <a:gd name="T60" fmla="*/ 484 w 878"/>
              <a:gd name="T61" fmla="*/ 630 h 650"/>
              <a:gd name="T62" fmla="*/ 551 w 878"/>
              <a:gd name="T63" fmla="*/ 635 h 650"/>
              <a:gd name="T64" fmla="*/ 563 w 878"/>
              <a:gd name="T65" fmla="*/ 648 h 650"/>
              <a:gd name="T66" fmla="*/ 641 w 878"/>
              <a:gd name="T67" fmla="*/ 645 h 650"/>
              <a:gd name="T68" fmla="*/ 655 w 878"/>
              <a:gd name="T69" fmla="*/ 631 h 650"/>
              <a:gd name="T70" fmla="*/ 638 w 878"/>
              <a:gd name="T71" fmla="*/ 603 h 650"/>
              <a:gd name="T72" fmla="*/ 631 w 878"/>
              <a:gd name="T73" fmla="*/ 568 h 650"/>
              <a:gd name="T74" fmla="*/ 641 w 878"/>
              <a:gd name="T75" fmla="*/ 474 h 650"/>
              <a:gd name="T76" fmla="*/ 637 w 878"/>
              <a:gd name="T77" fmla="*/ 325 h 650"/>
              <a:gd name="T78" fmla="*/ 661 w 878"/>
              <a:gd name="T79" fmla="*/ 318 h 650"/>
              <a:gd name="T80" fmla="*/ 688 w 878"/>
              <a:gd name="T81" fmla="*/ 318 h 650"/>
              <a:gd name="T82" fmla="*/ 733 w 878"/>
              <a:gd name="T83" fmla="*/ 342 h 650"/>
              <a:gd name="T84" fmla="*/ 751 w 878"/>
              <a:gd name="T85" fmla="*/ 381 h 650"/>
              <a:gd name="T86" fmla="*/ 769 w 878"/>
              <a:gd name="T87" fmla="*/ 334 h 650"/>
              <a:gd name="T88" fmla="*/ 791 w 878"/>
              <a:gd name="T89" fmla="*/ 305 h 650"/>
              <a:gd name="T90" fmla="*/ 776 w 878"/>
              <a:gd name="T91" fmla="*/ 463 h 650"/>
              <a:gd name="T92" fmla="*/ 782 w 878"/>
              <a:gd name="T93" fmla="*/ 578 h 650"/>
              <a:gd name="T94" fmla="*/ 773 w 878"/>
              <a:gd name="T95" fmla="*/ 608 h 650"/>
              <a:gd name="T96" fmla="*/ 770 w 878"/>
              <a:gd name="T97" fmla="*/ 624 h 650"/>
              <a:gd name="T98" fmla="*/ 809 w 878"/>
              <a:gd name="T99" fmla="*/ 624 h 650"/>
              <a:gd name="T100" fmla="*/ 811 w 878"/>
              <a:gd name="T101" fmla="*/ 570 h 650"/>
              <a:gd name="T102" fmla="*/ 823 w 878"/>
              <a:gd name="T103" fmla="*/ 466 h 650"/>
              <a:gd name="T104" fmla="*/ 857 w 878"/>
              <a:gd name="T105" fmla="*/ 386 h 650"/>
              <a:gd name="T106" fmla="*/ 878 w 878"/>
              <a:gd name="T107" fmla="*/ 287 h 650"/>
              <a:gd name="T108" fmla="*/ 857 w 878"/>
              <a:gd name="T109" fmla="*/ 208 h 650"/>
              <a:gd name="T110" fmla="*/ 839 w 878"/>
              <a:gd name="T111" fmla="*/ 143 h 650"/>
              <a:gd name="T112" fmla="*/ 814 w 878"/>
              <a:gd name="T113" fmla="*/ 109 h 650"/>
              <a:gd name="T114" fmla="*/ 780 w 878"/>
              <a:gd name="T115" fmla="*/ 48 h 650"/>
              <a:gd name="T116" fmla="*/ 734 w 878"/>
              <a:gd name="T117" fmla="*/ 24 h 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78" h="650">
                <a:moveTo>
                  <a:pt x="627" y="29"/>
                </a:moveTo>
                <a:lnTo>
                  <a:pt x="627" y="29"/>
                </a:lnTo>
                <a:lnTo>
                  <a:pt x="533" y="14"/>
                </a:lnTo>
                <a:lnTo>
                  <a:pt x="459" y="4"/>
                </a:lnTo>
                <a:lnTo>
                  <a:pt x="429" y="1"/>
                </a:lnTo>
                <a:lnTo>
                  <a:pt x="408" y="0"/>
                </a:lnTo>
                <a:lnTo>
                  <a:pt x="408" y="0"/>
                </a:lnTo>
                <a:lnTo>
                  <a:pt x="367" y="2"/>
                </a:lnTo>
                <a:lnTo>
                  <a:pt x="313" y="7"/>
                </a:lnTo>
                <a:lnTo>
                  <a:pt x="287" y="10"/>
                </a:lnTo>
                <a:lnTo>
                  <a:pt x="263" y="13"/>
                </a:lnTo>
                <a:lnTo>
                  <a:pt x="242" y="17"/>
                </a:lnTo>
                <a:lnTo>
                  <a:pt x="228" y="21"/>
                </a:lnTo>
                <a:lnTo>
                  <a:pt x="228" y="21"/>
                </a:lnTo>
                <a:lnTo>
                  <a:pt x="190" y="38"/>
                </a:lnTo>
                <a:lnTo>
                  <a:pt x="162" y="51"/>
                </a:lnTo>
                <a:lnTo>
                  <a:pt x="133" y="65"/>
                </a:lnTo>
                <a:lnTo>
                  <a:pt x="103" y="82"/>
                </a:lnTo>
                <a:lnTo>
                  <a:pt x="76" y="98"/>
                </a:lnTo>
                <a:lnTo>
                  <a:pt x="54" y="114"/>
                </a:lnTo>
                <a:lnTo>
                  <a:pt x="46" y="121"/>
                </a:lnTo>
                <a:lnTo>
                  <a:pt x="41" y="127"/>
                </a:lnTo>
                <a:lnTo>
                  <a:pt x="41" y="127"/>
                </a:lnTo>
                <a:lnTo>
                  <a:pt x="31" y="142"/>
                </a:lnTo>
                <a:lnTo>
                  <a:pt x="23" y="160"/>
                </a:lnTo>
                <a:lnTo>
                  <a:pt x="16" y="179"/>
                </a:lnTo>
                <a:lnTo>
                  <a:pt x="9" y="200"/>
                </a:lnTo>
                <a:lnTo>
                  <a:pt x="5" y="222"/>
                </a:lnTo>
                <a:lnTo>
                  <a:pt x="2" y="241"/>
                </a:lnTo>
                <a:lnTo>
                  <a:pt x="0" y="259"/>
                </a:lnTo>
                <a:lnTo>
                  <a:pt x="0" y="274"/>
                </a:lnTo>
                <a:lnTo>
                  <a:pt x="0" y="274"/>
                </a:lnTo>
                <a:lnTo>
                  <a:pt x="3" y="302"/>
                </a:lnTo>
                <a:lnTo>
                  <a:pt x="7" y="332"/>
                </a:lnTo>
                <a:lnTo>
                  <a:pt x="9" y="357"/>
                </a:lnTo>
                <a:lnTo>
                  <a:pt x="11" y="374"/>
                </a:lnTo>
                <a:lnTo>
                  <a:pt x="11" y="374"/>
                </a:lnTo>
                <a:lnTo>
                  <a:pt x="13" y="424"/>
                </a:lnTo>
                <a:lnTo>
                  <a:pt x="16" y="457"/>
                </a:lnTo>
                <a:lnTo>
                  <a:pt x="16" y="483"/>
                </a:lnTo>
                <a:lnTo>
                  <a:pt x="16" y="483"/>
                </a:lnTo>
                <a:lnTo>
                  <a:pt x="14" y="518"/>
                </a:lnTo>
                <a:lnTo>
                  <a:pt x="14" y="541"/>
                </a:lnTo>
                <a:lnTo>
                  <a:pt x="14" y="541"/>
                </a:lnTo>
                <a:lnTo>
                  <a:pt x="16" y="550"/>
                </a:lnTo>
                <a:lnTo>
                  <a:pt x="17" y="557"/>
                </a:lnTo>
                <a:lnTo>
                  <a:pt x="19" y="563"/>
                </a:lnTo>
                <a:lnTo>
                  <a:pt x="19" y="567"/>
                </a:lnTo>
                <a:lnTo>
                  <a:pt x="19" y="567"/>
                </a:lnTo>
                <a:lnTo>
                  <a:pt x="17" y="576"/>
                </a:lnTo>
                <a:lnTo>
                  <a:pt x="17" y="576"/>
                </a:lnTo>
                <a:lnTo>
                  <a:pt x="26" y="555"/>
                </a:lnTo>
                <a:lnTo>
                  <a:pt x="26" y="555"/>
                </a:lnTo>
                <a:lnTo>
                  <a:pt x="29" y="549"/>
                </a:lnTo>
                <a:lnTo>
                  <a:pt x="30" y="543"/>
                </a:lnTo>
                <a:lnTo>
                  <a:pt x="31" y="535"/>
                </a:lnTo>
                <a:lnTo>
                  <a:pt x="30" y="529"/>
                </a:lnTo>
                <a:lnTo>
                  <a:pt x="30" y="529"/>
                </a:lnTo>
                <a:lnTo>
                  <a:pt x="28" y="511"/>
                </a:lnTo>
                <a:lnTo>
                  <a:pt x="25" y="495"/>
                </a:lnTo>
                <a:lnTo>
                  <a:pt x="25" y="495"/>
                </a:lnTo>
                <a:lnTo>
                  <a:pt x="26" y="467"/>
                </a:lnTo>
                <a:lnTo>
                  <a:pt x="28" y="437"/>
                </a:lnTo>
                <a:lnTo>
                  <a:pt x="28" y="437"/>
                </a:lnTo>
                <a:lnTo>
                  <a:pt x="29" y="390"/>
                </a:lnTo>
                <a:lnTo>
                  <a:pt x="29" y="390"/>
                </a:lnTo>
                <a:lnTo>
                  <a:pt x="34" y="406"/>
                </a:lnTo>
                <a:lnTo>
                  <a:pt x="37" y="419"/>
                </a:lnTo>
                <a:lnTo>
                  <a:pt x="42" y="431"/>
                </a:lnTo>
                <a:lnTo>
                  <a:pt x="42" y="431"/>
                </a:lnTo>
                <a:lnTo>
                  <a:pt x="48" y="444"/>
                </a:lnTo>
                <a:lnTo>
                  <a:pt x="54" y="463"/>
                </a:lnTo>
                <a:lnTo>
                  <a:pt x="54" y="463"/>
                </a:lnTo>
                <a:lnTo>
                  <a:pt x="54" y="472"/>
                </a:lnTo>
                <a:lnTo>
                  <a:pt x="53" y="488"/>
                </a:lnTo>
                <a:lnTo>
                  <a:pt x="49" y="509"/>
                </a:lnTo>
                <a:lnTo>
                  <a:pt x="46" y="529"/>
                </a:lnTo>
                <a:lnTo>
                  <a:pt x="37" y="568"/>
                </a:lnTo>
                <a:lnTo>
                  <a:pt x="33" y="589"/>
                </a:lnTo>
                <a:lnTo>
                  <a:pt x="33" y="589"/>
                </a:lnTo>
                <a:lnTo>
                  <a:pt x="29" y="593"/>
                </a:lnTo>
                <a:lnTo>
                  <a:pt x="26" y="601"/>
                </a:lnTo>
                <a:lnTo>
                  <a:pt x="25" y="608"/>
                </a:lnTo>
                <a:lnTo>
                  <a:pt x="25" y="613"/>
                </a:lnTo>
                <a:lnTo>
                  <a:pt x="26" y="618"/>
                </a:lnTo>
                <a:lnTo>
                  <a:pt x="26" y="618"/>
                </a:lnTo>
                <a:lnTo>
                  <a:pt x="29" y="625"/>
                </a:lnTo>
                <a:lnTo>
                  <a:pt x="34" y="631"/>
                </a:lnTo>
                <a:lnTo>
                  <a:pt x="40" y="635"/>
                </a:lnTo>
                <a:lnTo>
                  <a:pt x="48" y="637"/>
                </a:lnTo>
                <a:lnTo>
                  <a:pt x="48" y="637"/>
                </a:lnTo>
                <a:lnTo>
                  <a:pt x="60" y="638"/>
                </a:lnTo>
                <a:lnTo>
                  <a:pt x="75" y="638"/>
                </a:lnTo>
                <a:lnTo>
                  <a:pt x="91" y="638"/>
                </a:lnTo>
                <a:lnTo>
                  <a:pt x="91" y="638"/>
                </a:lnTo>
                <a:lnTo>
                  <a:pt x="100" y="638"/>
                </a:lnTo>
                <a:lnTo>
                  <a:pt x="111" y="638"/>
                </a:lnTo>
                <a:lnTo>
                  <a:pt x="111" y="638"/>
                </a:lnTo>
                <a:lnTo>
                  <a:pt x="122" y="638"/>
                </a:lnTo>
                <a:lnTo>
                  <a:pt x="127" y="638"/>
                </a:lnTo>
                <a:lnTo>
                  <a:pt x="131" y="638"/>
                </a:lnTo>
                <a:lnTo>
                  <a:pt x="131" y="638"/>
                </a:lnTo>
                <a:lnTo>
                  <a:pt x="132" y="636"/>
                </a:lnTo>
                <a:lnTo>
                  <a:pt x="134" y="632"/>
                </a:lnTo>
                <a:lnTo>
                  <a:pt x="134" y="627"/>
                </a:lnTo>
                <a:lnTo>
                  <a:pt x="133" y="624"/>
                </a:lnTo>
                <a:lnTo>
                  <a:pt x="132" y="621"/>
                </a:lnTo>
                <a:lnTo>
                  <a:pt x="132" y="621"/>
                </a:lnTo>
                <a:lnTo>
                  <a:pt x="125" y="609"/>
                </a:lnTo>
                <a:lnTo>
                  <a:pt x="121" y="603"/>
                </a:lnTo>
                <a:lnTo>
                  <a:pt x="118" y="597"/>
                </a:lnTo>
                <a:lnTo>
                  <a:pt x="118" y="597"/>
                </a:lnTo>
                <a:lnTo>
                  <a:pt x="117" y="590"/>
                </a:lnTo>
                <a:lnTo>
                  <a:pt x="117" y="583"/>
                </a:lnTo>
                <a:lnTo>
                  <a:pt x="118" y="567"/>
                </a:lnTo>
                <a:lnTo>
                  <a:pt x="118" y="567"/>
                </a:lnTo>
                <a:lnTo>
                  <a:pt x="120" y="557"/>
                </a:lnTo>
                <a:lnTo>
                  <a:pt x="120" y="545"/>
                </a:lnTo>
                <a:lnTo>
                  <a:pt x="117" y="518"/>
                </a:lnTo>
                <a:lnTo>
                  <a:pt x="117" y="518"/>
                </a:lnTo>
                <a:lnTo>
                  <a:pt x="117" y="511"/>
                </a:lnTo>
                <a:lnTo>
                  <a:pt x="118" y="503"/>
                </a:lnTo>
                <a:lnTo>
                  <a:pt x="122" y="483"/>
                </a:lnTo>
                <a:lnTo>
                  <a:pt x="127" y="466"/>
                </a:lnTo>
                <a:lnTo>
                  <a:pt x="131" y="459"/>
                </a:lnTo>
                <a:lnTo>
                  <a:pt x="133" y="455"/>
                </a:lnTo>
                <a:lnTo>
                  <a:pt x="133" y="455"/>
                </a:lnTo>
                <a:lnTo>
                  <a:pt x="144" y="447"/>
                </a:lnTo>
                <a:lnTo>
                  <a:pt x="149" y="443"/>
                </a:lnTo>
                <a:lnTo>
                  <a:pt x="149" y="443"/>
                </a:lnTo>
                <a:lnTo>
                  <a:pt x="151" y="444"/>
                </a:lnTo>
                <a:lnTo>
                  <a:pt x="155" y="447"/>
                </a:lnTo>
                <a:lnTo>
                  <a:pt x="161" y="453"/>
                </a:lnTo>
                <a:lnTo>
                  <a:pt x="166" y="461"/>
                </a:lnTo>
                <a:lnTo>
                  <a:pt x="166" y="461"/>
                </a:lnTo>
                <a:lnTo>
                  <a:pt x="168" y="470"/>
                </a:lnTo>
                <a:lnTo>
                  <a:pt x="171" y="484"/>
                </a:lnTo>
                <a:lnTo>
                  <a:pt x="174" y="521"/>
                </a:lnTo>
                <a:lnTo>
                  <a:pt x="177" y="556"/>
                </a:lnTo>
                <a:lnTo>
                  <a:pt x="177" y="575"/>
                </a:lnTo>
                <a:lnTo>
                  <a:pt x="177" y="575"/>
                </a:lnTo>
                <a:lnTo>
                  <a:pt x="174" y="589"/>
                </a:lnTo>
                <a:lnTo>
                  <a:pt x="173" y="597"/>
                </a:lnTo>
                <a:lnTo>
                  <a:pt x="175" y="610"/>
                </a:lnTo>
                <a:lnTo>
                  <a:pt x="175" y="610"/>
                </a:lnTo>
                <a:lnTo>
                  <a:pt x="178" y="616"/>
                </a:lnTo>
                <a:lnTo>
                  <a:pt x="180" y="621"/>
                </a:lnTo>
                <a:lnTo>
                  <a:pt x="183" y="626"/>
                </a:lnTo>
                <a:lnTo>
                  <a:pt x="186" y="629"/>
                </a:lnTo>
                <a:lnTo>
                  <a:pt x="192" y="633"/>
                </a:lnTo>
                <a:lnTo>
                  <a:pt x="198" y="635"/>
                </a:lnTo>
                <a:lnTo>
                  <a:pt x="198" y="635"/>
                </a:lnTo>
                <a:lnTo>
                  <a:pt x="208" y="636"/>
                </a:lnTo>
                <a:lnTo>
                  <a:pt x="223" y="635"/>
                </a:lnTo>
                <a:lnTo>
                  <a:pt x="252" y="633"/>
                </a:lnTo>
                <a:lnTo>
                  <a:pt x="252" y="633"/>
                </a:lnTo>
                <a:lnTo>
                  <a:pt x="263" y="632"/>
                </a:lnTo>
                <a:lnTo>
                  <a:pt x="275" y="629"/>
                </a:lnTo>
                <a:lnTo>
                  <a:pt x="280" y="626"/>
                </a:lnTo>
                <a:lnTo>
                  <a:pt x="283" y="624"/>
                </a:lnTo>
                <a:lnTo>
                  <a:pt x="286" y="620"/>
                </a:lnTo>
                <a:lnTo>
                  <a:pt x="286" y="618"/>
                </a:lnTo>
                <a:lnTo>
                  <a:pt x="286" y="618"/>
                </a:lnTo>
                <a:lnTo>
                  <a:pt x="282" y="606"/>
                </a:lnTo>
                <a:lnTo>
                  <a:pt x="280" y="601"/>
                </a:lnTo>
                <a:lnTo>
                  <a:pt x="277" y="598"/>
                </a:lnTo>
                <a:lnTo>
                  <a:pt x="277" y="598"/>
                </a:lnTo>
                <a:lnTo>
                  <a:pt x="275" y="597"/>
                </a:lnTo>
                <a:lnTo>
                  <a:pt x="271" y="596"/>
                </a:lnTo>
                <a:lnTo>
                  <a:pt x="267" y="593"/>
                </a:lnTo>
                <a:lnTo>
                  <a:pt x="265" y="589"/>
                </a:lnTo>
                <a:lnTo>
                  <a:pt x="265" y="589"/>
                </a:lnTo>
                <a:lnTo>
                  <a:pt x="258" y="575"/>
                </a:lnTo>
                <a:lnTo>
                  <a:pt x="254" y="568"/>
                </a:lnTo>
                <a:lnTo>
                  <a:pt x="252" y="557"/>
                </a:lnTo>
                <a:lnTo>
                  <a:pt x="252" y="557"/>
                </a:lnTo>
                <a:lnTo>
                  <a:pt x="244" y="499"/>
                </a:lnTo>
                <a:lnTo>
                  <a:pt x="241" y="466"/>
                </a:lnTo>
                <a:lnTo>
                  <a:pt x="241" y="457"/>
                </a:lnTo>
                <a:lnTo>
                  <a:pt x="241" y="452"/>
                </a:lnTo>
                <a:lnTo>
                  <a:pt x="241" y="452"/>
                </a:lnTo>
                <a:lnTo>
                  <a:pt x="249" y="436"/>
                </a:lnTo>
                <a:lnTo>
                  <a:pt x="249" y="436"/>
                </a:lnTo>
                <a:lnTo>
                  <a:pt x="271" y="432"/>
                </a:lnTo>
                <a:lnTo>
                  <a:pt x="290" y="429"/>
                </a:lnTo>
                <a:lnTo>
                  <a:pt x="309" y="427"/>
                </a:lnTo>
                <a:lnTo>
                  <a:pt x="309" y="427"/>
                </a:lnTo>
                <a:lnTo>
                  <a:pt x="322" y="429"/>
                </a:lnTo>
                <a:lnTo>
                  <a:pt x="335" y="429"/>
                </a:lnTo>
                <a:lnTo>
                  <a:pt x="352" y="429"/>
                </a:lnTo>
                <a:lnTo>
                  <a:pt x="374" y="426"/>
                </a:lnTo>
                <a:lnTo>
                  <a:pt x="374" y="426"/>
                </a:lnTo>
                <a:lnTo>
                  <a:pt x="386" y="424"/>
                </a:lnTo>
                <a:lnTo>
                  <a:pt x="399" y="420"/>
                </a:lnTo>
                <a:lnTo>
                  <a:pt x="425" y="413"/>
                </a:lnTo>
                <a:lnTo>
                  <a:pt x="448" y="407"/>
                </a:lnTo>
                <a:lnTo>
                  <a:pt x="456" y="406"/>
                </a:lnTo>
                <a:lnTo>
                  <a:pt x="465" y="406"/>
                </a:lnTo>
                <a:lnTo>
                  <a:pt x="465" y="406"/>
                </a:lnTo>
                <a:lnTo>
                  <a:pt x="471" y="408"/>
                </a:lnTo>
                <a:lnTo>
                  <a:pt x="478" y="411"/>
                </a:lnTo>
                <a:lnTo>
                  <a:pt x="489" y="418"/>
                </a:lnTo>
                <a:lnTo>
                  <a:pt x="496" y="425"/>
                </a:lnTo>
                <a:lnTo>
                  <a:pt x="499" y="429"/>
                </a:lnTo>
                <a:lnTo>
                  <a:pt x="499" y="429"/>
                </a:lnTo>
                <a:lnTo>
                  <a:pt x="502" y="564"/>
                </a:lnTo>
                <a:lnTo>
                  <a:pt x="502" y="564"/>
                </a:lnTo>
                <a:lnTo>
                  <a:pt x="502" y="578"/>
                </a:lnTo>
                <a:lnTo>
                  <a:pt x="501" y="583"/>
                </a:lnTo>
                <a:lnTo>
                  <a:pt x="501" y="583"/>
                </a:lnTo>
                <a:lnTo>
                  <a:pt x="492" y="593"/>
                </a:lnTo>
                <a:lnTo>
                  <a:pt x="484" y="603"/>
                </a:lnTo>
                <a:lnTo>
                  <a:pt x="482" y="608"/>
                </a:lnTo>
                <a:lnTo>
                  <a:pt x="482" y="613"/>
                </a:lnTo>
                <a:lnTo>
                  <a:pt x="482" y="613"/>
                </a:lnTo>
                <a:lnTo>
                  <a:pt x="483" y="626"/>
                </a:lnTo>
                <a:lnTo>
                  <a:pt x="484" y="630"/>
                </a:lnTo>
                <a:lnTo>
                  <a:pt x="487" y="631"/>
                </a:lnTo>
                <a:lnTo>
                  <a:pt x="488" y="632"/>
                </a:lnTo>
                <a:lnTo>
                  <a:pt x="488" y="632"/>
                </a:lnTo>
                <a:lnTo>
                  <a:pt x="501" y="633"/>
                </a:lnTo>
                <a:lnTo>
                  <a:pt x="523" y="635"/>
                </a:lnTo>
                <a:lnTo>
                  <a:pt x="551" y="635"/>
                </a:lnTo>
                <a:lnTo>
                  <a:pt x="551" y="635"/>
                </a:lnTo>
                <a:lnTo>
                  <a:pt x="551" y="636"/>
                </a:lnTo>
                <a:lnTo>
                  <a:pt x="551" y="639"/>
                </a:lnTo>
                <a:lnTo>
                  <a:pt x="552" y="642"/>
                </a:lnTo>
                <a:lnTo>
                  <a:pt x="555" y="644"/>
                </a:lnTo>
                <a:lnTo>
                  <a:pt x="558" y="647"/>
                </a:lnTo>
                <a:lnTo>
                  <a:pt x="563" y="648"/>
                </a:lnTo>
                <a:lnTo>
                  <a:pt x="563" y="648"/>
                </a:lnTo>
                <a:lnTo>
                  <a:pt x="569" y="649"/>
                </a:lnTo>
                <a:lnTo>
                  <a:pt x="576" y="650"/>
                </a:lnTo>
                <a:lnTo>
                  <a:pt x="592" y="649"/>
                </a:lnTo>
                <a:lnTo>
                  <a:pt x="616" y="648"/>
                </a:lnTo>
                <a:lnTo>
                  <a:pt x="616" y="648"/>
                </a:lnTo>
                <a:lnTo>
                  <a:pt x="632" y="647"/>
                </a:lnTo>
                <a:lnTo>
                  <a:pt x="641" y="645"/>
                </a:lnTo>
                <a:lnTo>
                  <a:pt x="647" y="643"/>
                </a:lnTo>
                <a:lnTo>
                  <a:pt x="647" y="643"/>
                </a:lnTo>
                <a:lnTo>
                  <a:pt x="650" y="641"/>
                </a:lnTo>
                <a:lnTo>
                  <a:pt x="653" y="639"/>
                </a:lnTo>
                <a:lnTo>
                  <a:pt x="654" y="636"/>
                </a:lnTo>
                <a:lnTo>
                  <a:pt x="655" y="631"/>
                </a:lnTo>
                <a:lnTo>
                  <a:pt x="655" y="631"/>
                </a:lnTo>
                <a:lnTo>
                  <a:pt x="655" y="625"/>
                </a:lnTo>
                <a:lnTo>
                  <a:pt x="654" y="620"/>
                </a:lnTo>
                <a:lnTo>
                  <a:pt x="653" y="616"/>
                </a:lnTo>
                <a:lnTo>
                  <a:pt x="649" y="613"/>
                </a:lnTo>
                <a:lnTo>
                  <a:pt x="649" y="613"/>
                </a:lnTo>
                <a:lnTo>
                  <a:pt x="644" y="608"/>
                </a:lnTo>
                <a:lnTo>
                  <a:pt x="638" y="603"/>
                </a:lnTo>
                <a:lnTo>
                  <a:pt x="633" y="597"/>
                </a:lnTo>
                <a:lnTo>
                  <a:pt x="631" y="593"/>
                </a:lnTo>
                <a:lnTo>
                  <a:pt x="630" y="590"/>
                </a:lnTo>
                <a:lnTo>
                  <a:pt x="630" y="590"/>
                </a:lnTo>
                <a:lnTo>
                  <a:pt x="630" y="583"/>
                </a:lnTo>
                <a:lnTo>
                  <a:pt x="630" y="574"/>
                </a:lnTo>
                <a:lnTo>
                  <a:pt x="631" y="568"/>
                </a:lnTo>
                <a:lnTo>
                  <a:pt x="633" y="563"/>
                </a:lnTo>
                <a:lnTo>
                  <a:pt x="633" y="563"/>
                </a:lnTo>
                <a:lnTo>
                  <a:pt x="634" y="556"/>
                </a:lnTo>
                <a:lnTo>
                  <a:pt x="637" y="544"/>
                </a:lnTo>
                <a:lnTo>
                  <a:pt x="638" y="515"/>
                </a:lnTo>
                <a:lnTo>
                  <a:pt x="638" y="515"/>
                </a:lnTo>
                <a:lnTo>
                  <a:pt x="641" y="474"/>
                </a:lnTo>
                <a:lnTo>
                  <a:pt x="642" y="449"/>
                </a:lnTo>
                <a:lnTo>
                  <a:pt x="642" y="431"/>
                </a:lnTo>
                <a:lnTo>
                  <a:pt x="642" y="431"/>
                </a:lnTo>
                <a:lnTo>
                  <a:pt x="642" y="394"/>
                </a:lnTo>
                <a:lnTo>
                  <a:pt x="641" y="362"/>
                </a:lnTo>
                <a:lnTo>
                  <a:pt x="641" y="362"/>
                </a:lnTo>
                <a:lnTo>
                  <a:pt x="637" y="325"/>
                </a:lnTo>
                <a:lnTo>
                  <a:pt x="637" y="325"/>
                </a:lnTo>
                <a:lnTo>
                  <a:pt x="643" y="315"/>
                </a:lnTo>
                <a:lnTo>
                  <a:pt x="649" y="308"/>
                </a:lnTo>
                <a:lnTo>
                  <a:pt x="649" y="308"/>
                </a:lnTo>
                <a:lnTo>
                  <a:pt x="654" y="312"/>
                </a:lnTo>
                <a:lnTo>
                  <a:pt x="659" y="317"/>
                </a:lnTo>
                <a:lnTo>
                  <a:pt x="661" y="318"/>
                </a:lnTo>
                <a:lnTo>
                  <a:pt x="664" y="318"/>
                </a:lnTo>
                <a:lnTo>
                  <a:pt x="664" y="318"/>
                </a:lnTo>
                <a:lnTo>
                  <a:pt x="668" y="317"/>
                </a:lnTo>
                <a:lnTo>
                  <a:pt x="672" y="316"/>
                </a:lnTo>
                <a:lnTo>
                  <a:pt x="676" y="314"/>
                </a:lnTo>
                <a:lnTo>
                  <a:pt x="676" y="314"/>
                </a:lnTo>
                <a:lnTo>
                  <a:pt x="688" y="318"/>
                </a:lnTo>
                <a:lnTo>
                  <a:pt x="697" y="323"/>
                </a:lnTo>
                <a:lnTo>
                  <a:pt x="707" y="327"/>
                </a:lnTo>
                <a:lnTo>
                  <a:pt x="707" y="327"/>
                </a:lnTo>
                <a:lnTo>
                  <a:pt x="723" y="332"/>
                </a:lnTo>
                <a:lnTo>
                  <a:pt x="730" y="334"/>
                </a:lnTo>
                <a:lnTo>
                  <a:pt x="730" y="334"/>
                </a:lnTo>
                <a:lnTo>
                  <a:pt x="733" y="342"/>
                </a:lnTo>
                <a:lnTo>
                  <a:pt x="737" y="357"/>
                </a:lnTo>
                <a:lnTo>
                  <a:pt x="740" y="366"/>
                </a:lnTo>
                <a:lnTo>
                  <a:pt x="743" y="373"/>
                </a:lnTo>
                <a:lnTo>
                  <a:pt x="747" y="379"/>
                </a:lnTo>
                <a:lnTo>
                  <a:pt x="748" y="381"/>
                </a:lnTo>
                <a:lnTo>
                  <a:pt x="751" y="381"/>
                </a:lnTo>
                <a:lnTo>
                  <a:pt x="751" y="381"/>
                </a:lnTo>
                <a:lnTo>
                  <a:pt x="754" y="381"/>
                </a:lnTo>
                <a:lnTo>
                  <a:pt x="757" y="378"/>
                </a:lnTo>
                <a:lnTo>
                  <a:pt x="760" y="373"/>
                </a:lnTo>
                <a:lnTo>
                  <a:pt x="762" y="367"/>
                </a:lnTo>
                <a:lnTo>
                  <a:pt x="766" y="351"/>
                </a:lnTo>
                <a:lnTo>
                  <a:pt x="769" y="334"/>
                </a:lnTo>
                <a:lnTo>
                  <a:pt x="769" y="334"/>
                </a:lnTo>
                <a:lnTo>
                  <a:pt x="773" y="305"/>
                </a:lnTo>
                <a:lnTo>
                  <a:pt x="775" y="289"/>
                </a:lnTo>
                <a:lnTo>
                  <a:pt x="775" y="289"/>
                </a:lnTo>
                <a:lnTo>
                  <a:pt x="782" y="294"/>
                </a:lnTo>
                <a:lnTo>
                  <a:pt x="787" y="299"/>
                </a:lnTo>
                <a:lnTo>
                  <a:pt x="791" y="305"/>
                </a:lnTo>
                <a:lnTo>
                  <a:pt x="791" y="305"/>
                </a:lnTo>
                <a:lnTo>
                  <a:pt x="792" y="311"/>
                </a:lnTo>
                <a:lnTo>
                  <a:pt x="792" y="321"/>
                </a:lnTo>
                <a:lnTo>
                  <a:pt x="789" y="352"/>
                </a:lnTo>
                <a:lnTo>
                  <a:pt x="786" y="391"/>
                </a:lnTo>
                <a:lnTo>
                  <a:pt x="781" y="427"/>
                </a:lnTo>
                <a:lnTo>
                  <a:pt x="781" y="427"/>
                </a:lnTo>
                <a:lnTo>
                  <a:pt x="776" y="463"/>
                </a:lnTo>
                <a:lnTo>
                  <a:pt x="773" y="497"/>
                </a:lnTo>
                <a:lnTo>
                  <a:pt x="771" y="524"/>
                </a:lnTo>
                <a:lnTo>
                  <a:pt x="770" y="534"/>
                </a:lnTo>
                <a:lnTo>
                  <a:pt x="771" y="541"/>
                </a:lnTo>
                <a:lnTo>
                  <a:pt x="771" y="541"/>
                </a:lnTo>
                <a:lnTo>
                  <a:pt x="775" y="557"/>
                </a:lnTo>
                <a:lnTo>
                  <a:pt x="782" y="578"/>
                </a:lnTo>
                <a:lnTo>
                  <a:pt x="792" y="602"/>
                </a:lnTo>
                <a:lnTo>
                  <a:pt x="792" y="602"/>
                </a:lnTo>
                <a:lnTo>
                  <a:pt x="781" y="604"/>
                </a:lnTo>
                <a:lnTo>
                  <a:pt x="781" y="604"/>
                </a:lnTo>
                <a:lnTo>
                  <a:pt x="776" y="604"/>
                </a:lnTo>
                <a:lnTo>
                  <a:pt x="774" y="606"/>
                </a:lnTo>
                <a:lnTo>
                  <a:pt x="773" y="608"/>
                </a:lnTo>
                <a:lnTo>
                  <a:pt x="773" y="608"/>
                </a:lnTo>
                <a:lnTo>
                  <a:pt x="769" y="615"/>
                </a:lnTo>
                <a:lnTo>
                  <a:pt x="768" y="618"/>
                </a:lnTo>
                <a:lnTo>
                  <a:pt x="766" y="620"/>
                </a:lnTo>
                <a:lnTo>
                  <a:pt x="766" y="620"/>
                </a:lnTo>
                <a:lnTo>
                  <a:pt x="768" y="621"/>
                </a:lnTo>
                <a:lnTo>
                  <a:pt x="770" y="624"/>
                </a:lnTo>
                <a:lnTo>
                  <a:pt x="779" y="627"/>
                </a:lnTo>
                <a:lnTo>
                  <a:pt x="787" y="630"/>
                </a:lnTo>
                <a:lnTo>
                  <a:pt x="794" y="631"/>
                </a:lnTo>
                <a:lnTo>
                  <a:pt x="794" y="631"/>
                </a:lnTo>
                <a:lnTo>
                  <a:pt x="800" y="629"/>
                </a:lnTo>
                <a:lnTo>
                  <a:pt x="805" y="626"/>
                </a:lnTo>
                <a:lnTo>
                  <a:pt x="809" y="624"/>
                </a:lnTo>
                <a:lnTo>
                  <a:pt x="813" y="620"/>
                </a:lnTo>
                <a:lnTo>
                  <a:pt x="815" y="615"/>
                </a:lnTo>
                <a:lnTo>
                  <a:pt x="816" y="610"/>
                </a:lnTo>
                <a:lnTo>
                  <a:pt x="817" y="603"/>
                </a:lnTo>
                <a:lnTo>
                  <a:pt x="817" y="603"/>
                </a:lnTo>
                <a:lnTo>
                  <a:pt x="815" y="587"/>
                </a:lnTo>
                <a:lnTo>
                  <a:pt x="811" y="570"/>
                </a:lnTo>
                <a:lnTo>
                  <a:pt x="809" y="552"/>
                </a:lnTo>
                <a:lnTo>
                  <a:pt x="809" y="543"/>
                </a:lnTo>
                <a:lnTo>
                  <a:pt x="810" y="534"/>
                </a:lnTo>
                <a:lnTo>
                  <a:pt x="810" y="534"/>
                </a:lnTo>
                <a:lnTo>
                  <a:pt x="816" y="499"/>
                </a:lnTo>
                <a:lnTo>
                  <a:pt x="820" y="482"/>
                </a:lnTo>
                <a:lnTo>
                  <a:pt x="823" y="466"/>
                </a:lnTo>
                <a:lnTo>
                  <a:pt x="823" y="466"/>
                </a:lnTo>
                <a:lnTo>
                  <a:pt x="829" y="448"/>
                </a:lnTo>
                <a:lnTo>
                  <a:pt x="837" y="427"/>
                </a:lnTo>
                <a:lnTo>
                  <a:pt x="845" y="408"/>
                </a:lnTo>
                <a:lnTo>
                  <a:pt x="854" y="394"/>
                </a:lnTo>
                <a:lnTo>
                  <a:pt x="854" y="394"/>
                </a:lnTo>
                <a:lnTo>
                  <a:pt x="857" y="386"/>
                </a:lnTo>
                <a:lnTo>
                  <a:pt x="861" y="378"/>
                </a:lnTo>
                <a:lnTo>
                  <a:pt x="868" y="358"/>
                </a:lnTo>
                <a:lnTo>
                  <a:pt x="873" y="335"/>
                </a:lnTo>
                <a:lnTo>
                  <a:pt x="878" y="311"/>
                </a:lnTo>
                <a:lnTo>
                  <a:pt x="878" y="311"/>
                </a:lnTo>
                <a:lnTo>
                  <a:pt x="878" y="299"/>
                </a:lnTo>
                <a:lnTo>
                  <a:pt x="878" y="287"/>
                </a:lnTo>
                <a:lnTo>
                  <a:pt x="877" y="274"/>
                </a:lnTo>
                <a:lnTo>
                  <a:pt x="875" y="262"/>
                </a:lnTo>
                <a:lnTo>
                  <a:pt x="871" y="239"/>
                </a:lnTo>
                <a:lnTo>
                  <a:pt x="867" y="229"/>
                </a:lnTo>
                <a:lnTo>
                  <a:pt x="863" y="222"/>
                </a:lnTo>
                <a:lnTo>
                  <a:pt x="863" y="222"/>
                </a:lnTo>
                <a:lnTo>
                  <a:pt x="857" y="208"/>
                </a:lnTo>
                <a:lnTo>
                  <a:pt x="852" y="196"/>
                </a:lnTo>
                <a:lnTo>
                  <a:pt x="848" y="179"/>
                </a:lnTo>
                <a:lnTo>
                  <a:pt x="848" y="179"/>
                </a:lnTo>
                <a:lnTo>
                  <a:pt x="845" y="162"/>
                </a:lnTo>
                <a:lnTo>
                  <a:pt x="844" y="153"/>
                </a:lnTo>
                <a:lnTo>
                  <a:pt x="839" y="143"/>
                </a:lnTo>
                <a:lnTo>
                  <a:pt x="839" y="143"/>
                </a:lnTo>
                <a:lnTo>
                  <a:pt x="833" y="136"/>
                </a:lnTo>
                <a:lnTo>
                  <a:pt x="828" y="132"/>
                </a:lnTo>
                <a:lnTo>
                  <a:pt x="823" y="128"/>
                </a:lnTo>
                <a:lnTo>
                  <a:pt x="820" y="125"/>
                </a:lnTo>
                <a:lnTo>
                  <a:pt x="820" y="125"/>
                </a:lnTo>
                <a:lnTo>
                  <a:pt x="816" y="119"/>
                </a:lnTo>
                <a:lnTo>
                  <a:pt x="814" y="109"/>
                </a:lnTo>
                <a:lnTo>
                  <a:pt x="810" y="98"/>
                </a:lnTo>
                <a:lnTo>
                  <a:pt x="808" y="93"/>
                </a:lnTo>
                <a:lnTo>
                  <a:pt x="804" y="90"/>
                </a:lnTo>
                <a:lnTo>
                  <a:pt x="804" y="90"/>
                </a:lnTo>
                <a:lnTo>
                  <a:pt x="798" y="80"/>
                </a:lnTo>
                <a:lnTo>
                  <a:pt x="792" y="70"/>
                </a:lnTo>
                <a:lnTo>
                  <a:pt x="780" y="48"/>
                </a:lnTo>
                <a:lnTo>
                  <a:pt x="780" y="48"/>
                </a:lnTo>
                <a:lnTo>
                  <a:pt x="773" y="40"/>
                </a:lnTo>
                <a:lnTo>
                  <a:pt x="766" y="34"/>
                </a:lnTo>
                <a:lnTo>
                  <a:pt x="758" y="29"/>
                </a:lnTo>
                <a:lnTo>
                  <a:pt x="746" y="25"/>
                </a:lnTo>
                <a:lnTo>
                  <a:pt x="746" y="25"/>
                </a:lnTo>
                <a:lnTo>
                  <a:pt x="734" y="24"/>
                </a:lnTo>
                <a:lnTo>
                  <a:pt x="722" y="24"/>
                </a:lnTo>
                <a:lnTo>
                  <a:pt x="695" y="25"/>
                </a:lnTo>
                <a:lnTo>
                  <a:pt x="695" y="25"/>
                </a:lnTo>
                <a:lnTo>
                  <a:pt x="654" y="28"/>
                </a:lnTo>
                <a:lnTo>
                  <a:pt x="627" y="29"/>
                </a:lnTo>
                <a:lnTo>
                  <a:pt x="627" y="2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>
            <a:extLst>
              <a:ext uri="{FF2B5EF4-FFF2-40B4-BE49-F238E27FC236}">
                <a16:creationId xmlns:a16="http://schemas.microsoft.com/office/drawing/2014/main" id="{D0B1596A-567C-43E0-A8A6-48874CE4ECD8}"/>
              </a:ext>
            </a:extLst>
          </p:cNvPr>
          <p:cNvSpPr>
            <a:spLocks/>
          </p:cNvSpPr>
          <p:nvPr/>
        </p:nvSpPr>
        <p:spPr bwMode="auto">
          <a:xfrm>
            <a:off x="494705" y="1180338"/>
            <a:ext cx="1473200" cy="1066800"/>
          </a:xfrm>
          <a:custGeom>
            <a:avLst/>
            <a:gdLst>
              <a:gd name="T0" fmla="*/ 2 w 928"/>
              <a:gd name="T1" fmla="*/ 278 h 672"/>
              <a:gd name="T2" fmla="*/ 14 w 928"/>
              <a:gd name="T3" fmla="*/ 362 h 672"/>
              <a:gd name="T4" fmla="*/ 54 w 928"/>
              <a:gd name="T5" fmla="*/ 498 h 672"/>
              <a:gd name="T6" fmla="*/ 23 w 928"/>
              <a:gd name="T7" fmla="*/ 580 h 672"/>
              <a:gd name="T8" fmla="*/ 15 w 928"/>
              <a:gd name="T9" fmla="*/ 628 h 672"/>
              <a:gd name="T10" fmla="*/ 36 w 928"/>
              <a:gd name="T11" fmla="*/ 633 h 672"/>
              <a:gd name="T12" fmla="*/ 42 w 928"/>
              <a:gd name="T13" fmla="*/ 620 h 672"/>
              <a:gd name="T14" fmla="*/ 83 w 928"/>
              <a:gd name="T15" fmla="*/ 556 h 672"/>
              <a:gd name="T16" fmla="*/ 97 w 928"/>
              <a:gd name="T17" fmla="*/ 461 h 672"/>
              <a:gd name="T18" fmla="*/ 90 w 928"/>
              <a:gd name="T19" fmla="*/ 315 h 672"/>
              <a:gd name="T20" fmla="*/ 108 w 928"/>
              <a:gd name="T21" fmla="*/ 291 h 672"/>
              <a:gd name="T22" fmla="*/ 114 w 928"/>
              <a:gd name="T23" fmla="*/ 364 h 672"/>
              <a:gd name="T24" fmla="*/ 153 w 928"/>
              <a:gd name="T25" fmla="*/ 321 h 672"/>
              <a:gd name="T26" fmla="*/ 189 w 928"/>
              <a:gd name="T27" fmla="*/ 320 h 672"/>
              <a:gd name="T28" fmla="*/ 231 w 928"/>
              <a:gd name="T29" fmla="*/ 321 h 672"/>
              <a:gd name="T30" fmla="*/ 246 w 928"/>
              <a:gd name="T31" fmla="*/ 307 h 672"/>
              <a:gd name="T32" fmla="*/ 260 w 928"/>
              <a:gd name="T33" fmla="*/ 364 h 672"/>
              <a:gd name="T34" fmla="*/ 256 w 928"/>
              <a:gd name="T35" fmla="*/ 555 h 672"/>
              <a:gd name="T36" fmla="*/ 268 w 928"/>
              <a:gd name="T37" fmla="*/ 608 h 672"/>
              <a:gd name="T38" fmla="*/ 238 w 928"/>
              <a:gd name="T39" fmla="*/ 644 h 672"/>
              <a:gd name="T40" fmla="*/ 303 w 928"/>
              <a:gd name="T41" fmla="*/ 672 h 672"/>
              <a:gd name="T42" fmla="*/ 347 w 928"/>
              <a:gd name="T43" fmla="*/ 662 h 672"/>
              <a:gd name="T44" fmla="*/ 395 w 928"/>
              <a:gd name="T45" fmla="*/ 656 h 672"/>
              <a:gd name="T46" fmla="*/ 422 w 928"/>
              <a:gd name="T47" fmla="*/ 642 h 672"/>
              <a:gd name="T48" fmla="*/ 400 w 928"/>
              <a:gd name="T49" fmla="*/ 595 h 672"/>
              <a:gd name="T50" fmla="*/ 409 w 928"/>
              <a:gd name="T51" fmla="*/ 433 h 672"/>
              <a:gd name="T52" fmla="*/ 451 w 928"/>
              <a:gd name="T53" fmla="*/ 415 h 672"/>
              <a:gd name="T54" fmla="*/ 555 w 928"/>
              <a:gd name="T55" fmla="*/ 446 h 672"/>
              <a:gd name="T56" fmla="*/ 611 w 928"/>
              <a:gd name="T57" fmla="*/ 442 h 672"/>
              <a:gd name="T58" fmla="*/ 668 w 928"/>
              <a:gd name="T59" fmla="*/ 450 h 672"/>
              <a:gd name="T60" fmla="*/ 669 w 928"/>
              <a:gd name="T61" fmla="*/ 544 h 672"/>
              <a:gd name="T62" fmla="*/ 644 w 928"/>
              <a:gd name="T63" fmla="*/ 619 h 672"/>
              <a:gd name="T64" fmla="*/ 639 w 928"/>
              <a:gd name="T65" fmla="*/ 654 h 672"/>
              <a:gd name="T66" fmla="*/ 727 w 928"/>
              <a:gd name="T67" fmla="*/ 659 h 672"/>
              <a:gd name="T68" fmla="*/ 744 w 928"/>
              <a:gd name="T69" fmla="*/ 624 h 672"/>
              <a:gd name="T70" fmla="*/ 743 w 928"/>
              <a:gd name="T71" fmla="*/ 502 h 672"/>
              <a:gd name="T72" fmla="*/ 771 w 928"/>
              <a:gd name="T73" fmla="*/ 466 h 672"/>
              <a:gd name="T74" fmla="*/ 800 w 928"/>
              <a:gd name="T75" fmla="*/ 536 h 672"/>
              <a:gd name="T76" fmla="*/ 802 w 928"/>
              <a:gd name="T77" fmla="*/ 615 h 672"/>
              <a:gd name="T78" fmla="*/ 784 w 928"/>
              <a:gd name="T79" fmla="*/ 649 h 672"/>
              <a:gd name="T80" fmla="*/ 793 w 928"/>
              <a:gd name="T81" fmla="*/ 666 h 672"/>
              <a:gd name="T82" fmla="*/ 882 w 928"/>
              <a:gd name="T83" fmla="*/ 662 h 672"/>
              <a:gd name="T84" fmla="*/ 899 w 928"/>
              <a:gd name="T85" fmla="*/ 633 h 672"/>
              <a:gd name="T86" fmla="*/ 876 w 928"/>
              <a:gd name="T87" fmla="*/ 553 h 672"/>
              <a:gd name="T88" fmla="*/ 888 w 928"/>
              <a:gd name="T89" fmla="*/ 435 h 672"/>
              <a:gd name="T90" fmla="*/ 898 w 928"/>
              <a:gd name="T91" fmla="*/ 546 h 672"/>
              <a:gd name="T92" fmla="*/ 904 w 928"/>
              <a:gd name="T93" fmla="*/ 587 h 672"/>
              <a:gd name="T94" fmla="*/ 912 w 928"/>
              <a:gd name="T95" fmla="*/ 565 h 672"/>
              <a:gd name="T96" fmla="*/ 914 w 928"/>
              <a:gd name="T97" fmla="*/ 448 h 672"/>
              <a:gd name="T98" fmla="*/ 928 w 928"/>
              <a:gd name="T99" fmla="*/ 259 h 672"/>
              <a:gd name="T100" fmla="*/ 904 w 928"/>
              <a:gd name="T101" fmla="*/ 169 h 672"/>
              <a:gd name="T102" fmla="*/ 865 w 928"/>
              <a:gd name="T103" fmla="*/ 115 h 672"/>
              <a:gd name="T104" fmla="*/ 755 w 928"/>
              <a:gd name="T105" fmla="*/ 47 h 672"/>
              <a:gd name="T106" fmla="*/ 571 w 928"/>
              <a:gd name="T107" fmla="*/ 5 h 672"/>
              <a:gd name="T108" fmla="*/ 359 w 928"/>
              <a:gd name="T109" fmla="*/ 12 h 672"/>
              <a:gd name="T110" fmla="*/ 264 w 928"/>
              <a:gd name="T111" fmla="*/ 24 h 672"/>
              <a:gd name="T112" fmla="*/ 157 w 928"/>
              <a:gd name="T113" fmla="*/ 16 h 672"/>
              <a:gd name="T114" fmla="*/ 112 w 928"/>
              <a:gd name="T115" fmla="*/ 51 h 672"/>
              <a:gd name="T116" fmla="*/ 53 w 928"/>
              <a:gd name="T117" fmla="*/ 131 h 6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28" h="672">
                <a:moveTo>
                  <a:pt x="43" y="165"/>
                </a:moveTo>
                <a:lnTo>
                  <a:pt x="43" y="165"/>
                </a:lnTo>
                <a:lnTo>
                  <a:pt x="36" y="179"/>
                </a:lnTo>
                <a:lnTo>
                  <a:pt x="21" y="215"/>
                </a:lnTo>
                <a:lnTo>
                  <a:pt x="14" y="236"/>
                </a:lnTo>
                <a:lnTo>
                  <a:pt x="6" y="258"/>
                </a:lnTo>
                <a:lnTo>
                  <a:pt x="2" y="278"/>
                </a:lnTo>
                <a:lnTo>
                  <a:pt x="0" y="287"/>
                </a:lnTo>
                <a:lnTo>
                  <a:pt x="0" y="295"/>
                </a:lnTo>
                <a:lnTo>
                  <a:pt x="0" y="295"/>
                </a:lnTo>
                <a:lnTo>
                  <a:pt x="2" y="311"/>
                </a:lnTo>
                <a:lnTo>
                  <a:pt x="4" y="327"/>
                </a:lnTo>
                <a:lnTo>
                  <a:pt x="9" y="345"/>
                </a:lnTo>
                <a:lnTo>
                  <a:pt x="14" y="362"/>
                </a:lnTo>
                <a:lnTo>
                  <a:pt x="25" y="393"/>
                </a:lnTo>
                <a:lnTo>
                  <a:pt x="33" y="416"/>
                </a:lnTo>
                <a:lnTo>
                  <a:pt x="33" y="416"/>
                </a:lnTo>
                <a:lnTo>
                  <a:pt x="39" y="436"/>
                </a:lnTo>
                <a:lnTo>
                  <a:pt x="46" y="460"/>
                </a:lnTo>
                <a:lnTo>
                  <a:pt x="53" y="486"/>
                </a:lnTo>
                <a:lnTo>
                  <a:pt x="54" y="498"/>
                </a:lnTo>
                <a:lnTo>
                  <a:pt x="54" y="509"/>
                </a:lnTo>
                <a:lnTo>
                  <a:pt x="54" y="509"/>
                </a:lnTo>
                <a:lnTo>
                  <a:pt x="53" y="519"/>
                </a:lnTo>
                <a:lnTo>
                  <a:pt x="49" y="532"/>
                </a:lnTo>
                <a:lnTo>
                  <a:pt x="43" y="544"/>
                </a:lnTo>
                <a:lnTo>
                  <a:pt x="36" y="557"/>
                </a:lnTo>
                <a:lnTo>
                  <a:pt x="23" y="580"/>
                </a:lnTo>
                <a:lnTo>
                  <a:pt x="19" y="588"/>
                </a:lnTo>
                <a:lnTo>
                  <a:pt x="16" y="595"/>
                </a:lnTo>
                <a:lnTo>
                  <a:pt x="16" y="595"/>
                </a:lnTo>
                <a:lnTo>
                  <a:pt x="15" y="604"/>
                </a:lnTo>
                <a:lnTo>
                  <a:pt x="15" y="614"/>
                </a:lnTo>
                <a:lnTo>
                  <a:pt x="15" y="628"/>
                </a:lnTo>
                <a:lnTo>
                  <a:pt x="15" y="628"/>
                </a:lnTo>
                <a:lnTo>
                  <a:pt x="16" y="630"/>
                </a:lnTo>
                <a:lnTo>
                  <a:pt x="17" y="631"/>
                </a:lnTo>
                <a:lnTo>
                  <a:pt x="21" y="632"/>
                </a:lnTo>
                <a:lnTo>
                  <a:pt x="27" y="632"/>
                </a:lnTo>
                <a:lnTo>
                  <a:pt x="33" y="633"/>
                </a:lnTo>
                <a:lnTo>
                  <a:pt x="33" y="633"/>
                </a:lnTo>
                <a:lnTo>
                  <a:pt x="36" y="633"/>
                </a:lnTo>
                <a:lnTo>
                  <a:pt x="38" y="633"/>
                </a:lnTo>
                <a:lnTo>
                  <a:pt x="39" y="632"/>
                </a:lnTo>
                <a:lnTo>
                  <a:pt x="40" y="631"/>
                </a:lnTo>
                <a:lnTo>
                  <a:pt x="42" y="627"/>
                </a:lnTo>
                <a:lnTo>
                  <a:pt x="40" y="622"/>
                </a:lnTo>
                <a:lnTo>
                  <a:pt x="40" y="622"/>
                </a:lnTo>
                <a:lnTo>
                  <a:pt x="42" y="620"/>
                </a:lnTo>
                <a:lnTo>
                  <a:pt x="44" y="615"/>
                </a:lnTo>
                <a:lnTo>
                  <a:pt x="51" y="601"/>
                </a:lnTo>
                <a:lnTo>
                  <a:pt x="62" y="586"/>
                </a:lnTo>
                <a:lnTo>
                  <a:pt x="73" y="571"/>
                </a:lnTo>
                <a:lnTo>
                  <a:pt x="73" y="571"/>
                </a:lnTo>
                <a:lnTo>
                  <a:pt x="79" y="564"/>
                </a:lnTo>
                <a:lnTo>
                  <a:pt x="83" y="556"/>
                </a:lnTo>
                <a:lnTo>
                  <a:pt x="88" y="545"/>
                </a:lnTo>
                <a:lnTo>
                  <a:pt x="90" y="534"/>
                </a:lnTo>
                <a:lnTo>
                  <a:pt x="92" y="522"/>
                </a:lnTo>
                <a:lnTo>
                  <a:pt x="95" y="507"/>
                </a:lnTo>
                <a:lnTo>
                  <a:pt x="97" y="478"/>
                </a:lnTo>
                <a:lnTo>
                  <a:pt x="97" y="478"/>
                </a:lnTo>
                <a:lnTo>
                  <a:pt x="97" y="461"/>
                </a:lnTo>
                <a:lnTo>
                  <a:pt x="96" y="443"/>
                </a:lnTo>
                <a:lnTo>
                  <a:pt x="92" y="402"/>
                </a:lnTo>
                <a:lnTo>
                  <a:pt x="89" y="366"/>
                </a:lnTo>
                <a:lnTo>
                  <a:pt x="88" y="341"/>
                </a:lnTo>
                <a:lnTo>
                  <a:pt x="88" y="341"/>
                </a:lnTo>
                <a:lnTo>
                  <a:pt x="88" y="328"/>
                </a:lnTo>
                <a:lnTo>
                  <a:pt x="90" y="315"/>
                </a:lnTo>
                <a:lnTo>
                  <a:pt x="92" y="305"/>
                </a:lnTo>
                <a:lnTo>
                  <a:pt x="95" y="301"/>
                </a:lnTo>
                <a:lnTo>
                  <a:pt x="96" y="299"/>
                </a:lnTo>
                <a:lnTo>
                  <a:pt x="96" y="299"/>
                </a:lnTo>
                <a:lnTo>
                  <a:pt x="105" y="293"/>
                </a:lnTo>
                <a:lnTo>
                  <a:pt x="108" y="291"/>
                </a:lnTo>
                <a:lnTo>
                  <a:pt x="108" y="291"/>
                </a:lnTo>
                <a:lnTo>
                  <a:pt x="107" y="318"/>
                </a:lnTo>
                <a:lnTo>
                  <a:pt x="106" y="339"/>
                </a:lnTo>
                <a:lnTo>
                  <a:pt x="107" y="352"/>
                </a:lnTo>
                <a:lnTo>
                  <a:pt x="107" y="352"/>
                </a:lnTo>
                <a:lnTo>
                  <a:pt x="109" y="362"/>
                </a:lnTo>
                <a:lnTo>
                  <a:pt x="112" y="364"/>
                </a:lnTo>
                <a:lnTo>
                  <a:pt x="114" y="364"/>
                </a:lnTo>
                <a:lnTo>
                  <a:pt x="114" y="364"/>
                </a:lnTo>
                <a:lnTo>
                  <a:pt x="118" y="362"/>
                </a:lnTo>
                <a:lnTo>
                  <a:pt x="122" y="356"/>
                </a:lnTo>
                <a:lnTo>
                  <a:pt x="134" y="341"/>
                </a:lnTo>
                <a:lnTo>
                  <a:pt x="146" y="327"/>
                </a:lnTo>
                <a:lnTo>
                  <a:pt x="151" y="322"/>
                </a:lnTo>
                <a:lnTo>
                  <a:pt x="153" y="321"/>
                </a:lnTo>
                <a:lnTo>
                  <a:pt x="155" y="321"/>
                </a:lnTo>
                <a:lnTo>
                  <a:pt x="155" y="321"/>
                </a:lnTo>
                <a:lnTo>
                  <a:pt x="166" y="323"/>
                </a:lnTo>
                <a:lnTo>
                  <a:pt x="172" y="324"/>
                </a:lnTo>
                <a:lnTo>
                  <a:pt x="180" y="323"/>
                </a:lnTo>
                <a:lnTo>
                  <a:pt x="180" y="323"/>
                </a:lnTo>
                <a:lnTo>
                  <a:pt x="189" y="320"/>
                </a:lnTo>
                <a:lnTo>
                  <a:pt x="200" y="315"/>
                </a:lnTo>
                <a:lnTo>
                  <a:pt x="212" y="309"/>
                </a:lnTo>
                <a:lnTo>
                  <a:pt x="212" y="309"/>
                </a:lnTo>
                <a:lnTo>
                  <a:pt x="217" y="314"/>
                </a:lnTo>
                <a:lnTo>
                  <a:pt x="223" y="317"/>
                </a:lnTo>
                <a:lnTo>
                  <a:pt x="231" y="321"/>
                </a:lnTo>
                <a:lnTo>
                  <a:pt x="231" y="321"/>
                </a:lnTo>
                <a:lnTo>
                  <a:pt x="234" y="321"/>
                </a:lnTo>
                <a:lnTo>
                  <a:pt x="238" y="320"/>
                </a:lnTo>
                <a:lnTo>
                  <a:pt x="240" y="317"/>
                </a:lnTo>
                <a:lnTo>
                  <a:pt x="243" y="315"/>
                </a:lnTo>
                <a:lnTo>
                  <a:pt x="245" y="310"/>
                </a:lnTo>
                <a:lnTo>
                  <a:pt x="246" y="307"/>
                </a:lnTo>
                <a:lnTo>
                  <a:pt x="246" y="307"/>
                </a:lnTo>
                <a:lnTo>
                  <a:pt x="254" y="317"/>
                </a:lnTo>
                <a:lnTo>
                  <a:pt x="260" y="324"/>
                </a:lnTo>
                <a:lnTo>
                  <a:pt x="262" y="329"/>
                </a:lnTo>
                <a:lnTo>
                  <a:pt x="263" y="332"/>
                </a:lnTo>
                <a:lnTo>
                  <a:pt x="263" y="332"/>
                </a:lnTo>
                <a:lnTo>
                  <a:pt x="262" y="344"/>
                </a:lnTo>
                <a:lnTo>
                  <a:pt x="260" y="364"/>
                </a:lnTo>
                <a:lnTo>
                  <a:pt x="256" y="407"/>
                </a:lnTo>
                <a:lnTo>
                  <a:pt x="256" y="407"/>
                </a:lnTo>
                <a:lnTo>
                  <a:pt x="255" y="481"/>
                </a:lnTo>
                <a:lnTo>
                  <a:pt x="255" y="527"/>
                </a:lnTo>
                <a:lnTo>
                  <a:pt x="255" y="544"/>
                </a:lnTo>
                <a:lnTo>
                  <a:pt x="256" y="555"/>
                </a:lnTo>
                <a:lnTo>
                  <a:pt x="256" y="555"/>
                </a:lnTo>
                <a:lnTo>
                  <a:pt x="260" y="570"/>
                </a:lnTo>
                <a:lnTo>
                  <a:pt x="264" y="585"/>
                </a:lnTo>
                <a:lnTo>
                  <a:pt x="268" y="597"/>
                </a:lnTo>
                <a:lnTo>
                  <a:pt x="269" y="602"/>
                </a:lnTo>
                <a:lnTo>
                  <a:pt x="269" y="605"/>
                </a:lnTo>
                <a:lnTo>
                  <a:pt x="269" y="605"/>
                </a:lnTo>
                <a:lnTo>
                  <a:pt x="268" y="608"/>
                </a:lnTo>
                <a:lnTo>
                  <a:pt x="264" y="611"/>
                </a:lnTo>
                <a:lnTo>
                  <a:pt x="255" y="621"/>
                </a:lnTo>
                <a:lnTo>
                  <a:pt x="245" y="630"/>
                </a:lnTo>
                <a:lnTo>
                  <a:pt x="241" y="634"/>
                </a:lnTo>
                <a:lnTo>
                  <a:pt x="239" y="638"/>
                </a:lnTo>
                <a:lnTo>
                  <a:pt x="239" y="638"/>
                </a:lnTo>
                <a:lnTo>
                  <a:pt x="238" y="644"/>
                </a:lnTo>
                <a:lnTo>
                  <a:pt x="238" y="650"/>
                </a:lnTo>
                <a:lnTo>
                  <a:pt x="238" y="656"/>
                </a:lnTo>
                <a:lnTo>
                  <a:pt x="239" y="659"/>
                </a:lnTo>
                <a:lnTo>
                  <a:pt x="239" y="659"/>
                </a:lnTo>
                <a:lnTo>
                  <a:pt x="294" y="671"/>
                </a:lnTo>
                <a:lnTo>
                  <a:pt x="294" y="671"/>
                </a:lnTo>
                <a:lnTo>
                  <a:pt x="303" y="672"/>
                </a:lnTo>
                <a:lnTo>
                  <a:pt x="318" y="672"/>
                </a:lnTo>
                <a:lnTo>
                  <a:pt x="318" y="672"/>
                </a:lnTo>
                <a:lnTo>
                  <a:pt x="330" y="670"/>
                </a:lnTo>
                <a:lnTo>
                  <a:pt x="338" y="667"/>
                </a:lnTo>
                <a:lnTo>
                  <a:pt x="344" y="665"/>
                </a:lnTo>
                <a:lnTo>
                  <a:pt x="347" y="662"/>
                </a:lnTo>
                <a:lnTo>
                  <a:pt x="347" y="662"/>
                </a:lnTo>
                <a:lnTo>
                  <a:pt x="350" y="660"/>
                </a:lnTo>
                <a:lnTo>
                  <a:pt x="353" y="659"/>
                </a:lnTo>
                <a:lnTo>
                  <a:pt x="353" y="659"/>
                </a:lnTo>
                <a:lnTo>
                  <a:pt x="370" y="659"/>
                </a:lnTo>
                <a:lnTo>
                  <a:pt x="384" y="657"/>
                </a:lnTo>
                <a:lnTo>
                  <a:pt x="395" y="656"/>
                </a:lnTo>
                <a:lnTo>
                  <a:pt x="395" y="656"/>
                </a:lnTo>
                <a:lnTo>
                  <a:pt x="401" y="655"/>
                </a:lnTo>
                <a:lnTo>
                  <a:pt x="409" y="654"/>
                </a:lnTo>
                <a:lnTo>
                  <a:pt x="413" y="653"/>
                </a:lnTo>
                <a:lnTo>
                  <a:pt x="416" y="650"/>
                </a:lnTo>
                <a:lnTo>
                  <a:pt x="418" y="647"/>
                </a:lnTo>
                <a:lnTo>
                  <a:pt x="418" y="647"/>
                </a:lnTo>
                <a:lnTo>
                  <a:pt x="422" y="642"/>
                </a:lnTo>
                <a:lnTo>
                  <a:pt x="423" y="637"/>
                </a:lnTo>
                <a:lnTo>
                  <a:pt x="421" y="632"/>
                </a:lnTo>
                <a:lnTo>
                  <a:pt x="416" y="624"/>
                </a:lnTo>
                <a:lnTo>
                  <a:pt x="416" y="624"/>
                </a:lnTo>
                <a:lnTo>
                  <a:pt x="410" y="614"/>
                </a:lnTo>
                <a:lnTo>
                  <a:pt x="405" y="605"/>
                </a:lnTo>
                <a:lnTo>
                  <a:pt x="400" y="595"/>
                </a:lnTo>
                <a:lnTo>
                  <a:pt x="400" y="595"/>
                </a:lnTo>
                <a:lnTo>
                  <a:pt x="403" y="509"/>
                </a:lnTo>
                <a:lnTo>
                  <a:pt x="403" y="509"/>
                </a:lnTo>
                <a:lnTo>
                  <a:pt x="405" y="446"/>
                </a:lnTo>
                <a:lnTo>
                  <a:pt x="406" y="437"/>
                </a:lnTo>
                <a:lnTo>
                  <a:pt x="406" y="437"/>
                </a:lnTo>
                <a:lnTo>
                  <a:pt x="409" y="433"/>
                </a:lnTo>
                <a:lnTo>
                  <a:pt x="412" y="429"/>
                </a:lnTo>
                <a:lnTo>
                  <a:pt x="417" y="424"/>
                </a:lnTo>
                <a:lnTo>
                  <a:pt x="423" y="419"/>
                </a:lnTo>
                <a:lnTo>
                  <a:pt x="432" y="415"/>
                </a:lnTo>
                <a:lnTo>
                  <a:pt x="441" y="414"/>
                </a:lnTo>
                <a:lnTo>
                  <a:pt x="446" y="414"/>
                </a:lnTo>
                <a:lnTo>
                  <a:pt x="451" y="415"/>
                </a:lnTo>
                <a:lnTo>
                  <a:pt x="451" y="415"/>
                </a:lnTo>
                <a:lnTo>
                  <a:pt x="463" y="418"/>
                </a:lnTo>
                <a:lnTo>
                  <a:pt x="476" y="423"/>
                </a:lnTo>
                <a:lnTo>
                  <a:pt x="503" y="431"/>
                </a:lnTo>
                <a:lnTo>
                  <a:pt x="530" y="441"/>
                </a:lnTo>
                <a:lnTo>
                  <a:pt x="543" y="443"/>
                </a:lnTo>
                <a:lnTo>
                  <a:pt x="555" y="446"/>
                </a:lnTo>
                <a:lnTo>
                  <a:pt x="555" y="446"/>
                </a:lnTo>
                <a:lnTo>
                  <a:pt x="566" y="447"/>
                </a:lnTo>
                <a:lnTo>
                  <a:pt x="576" y="447"/>
                </a:lnTo>
                <a:lnTo>
                  <a:pt x="591" y="444"/>
                </a:lnTo>
                <a:lnTo>
                  <a:pt x="602" y="443"/>
                </a:lnTo>
                <a:lnTo>
                  <a:pt x="611" y="442"/>
                </a:lnTo>
                <a:lnTo>
                  <a:pt x="611" y="442"/>
                </a:lnTo>
                <a:lnTo>
                  <a:pt x="619" y="444"/>
                </a:lnTo>
                <a:lnTo>
                  <a:pt x="631" y="448"/>
                </a:lnTo>
                <a:lnTo>
                  <a:pt x="644" y="450"/>
                </a:lnTo>
                <a:lnTo>
                  <a:pt x="650" y="452"/>
                </a:lnTo>
                <a:lnTo>
                  <a:pt x="654" y="452"/>
                </a:lnTo>
                <a:lnTo>
                  <a:pt x="654" y="452"/>
                </a:lnTo>
                <a:lnTo>
                  <a:pt x="668" y="450"/>
                </a:lnTo>
                <a:lnTo>
                  <a:pt x="668" y="450"/>
                </a:lnTo>
                <a:lnTo>
                  <a:pt x="673" y="475"/>
                </a:lnTo>
                <a:lnTo>
                  <a:pt x="675" y="494"/>
                </a:lnTo>
                <a:lnTo>
                  <a:pt x="676" y="507"/>
                </a:lnTo>
                <a:lnTo>
                  <a:pt x="676" y="507"/>
                </a:lnTo>
                <a:lnTo>
                  <a:pt x="674" y="522"/>
                </a:lnTo>
                <a:lnTo>
                  <a:pt x="669" y="544"/>
                </a:lnTo>
                <a:lnTo>
                  <a:pt x="661" y="581"/>
                </a:lnTo>
                <a:lnTo>
                  <a:pt x="661" y="581"/>
                </a:lnTo>
                <a:lnTo>
                  <a:pt x="658" y="592"/>
                </a:lnTo>
                <a:lnTo>
                  <a:pt x="654" y="602"/>
                </a:lnTo>
                <a:lnTo>
                  <a:pt x="650" y="610"/>
                </a:lnTo>
                <a:lnTo>
                  <a:pt x="644" y="619"/>
                </a:lnTo>
                <a:lnTo>
                  <a:pt x="644" y="619"/>
                </a:lnTo>
                <a:lnTo>
                  <a:pt x="636" y="627"/>
                </a:lnTo>
                <a:lnTo>
                  <a:pt x="631" y="636"/>
                </a:lnTo>
                <a:lnTo>
                  <a:pt x="629" y="642"/>
                </a:lnTo>
                <a:lnTo>
                  <a:pt x="629" y="645"/>
                </a:lnTo>
                <a:lnTo>
                  <a:pt x="629" y="645"/>
                </a:lnTo>
                <a:lnTo>
                  <a:pt x="631" y="649"/>
                </a:lnTo>
                <a:lnTo>
                  <a:pt x="639" y="654"/>
                </a:lnTo>
                <a:lnTo>
                  <a:pt x="650" y="657"/>
                </a:lnTo>
                <a:lnTo>
                  <a:pt x="656" y="659"/>
                </a:lnTo>
                <a:lnTo>
                  <a:pt x="662" y="659"/>
                </a:lnTo>
                <a:lnTo>
                  <a:pt x="662" y="659"/>
                </a:lnTo>
                <a:lnTo>
                  <a:pt x="702" y="660"/>
                </a:lnTo>
                <a:lnTo>
                  <a:pt x="727" y="659"/>
                </a:lnTo>
                <a:lnTo>
                  <a:pt x="727" y="659"/>
                </a:lnTo>
                <a:lnTo>
                  <a:pt x="732" y="656"/>
                </a:lnTo>
                <a:lnTo>
                  <a:pt x="738" y="649"/>
                </a:lnTo>
                <a:lnTo>
                  <a:pt x="743" y="641"/>
                </a:lnTo>
                <a:lnTo>
                  <a:pt x="745" y="636"/>
                </a:lnTo>
                <a:lnTo>
                  <a:pt x="745" y="632"/>
                </a:lnTo>
                <a:lnTo>
                  <a:pt x="745" y="632"/>
                </a:lnTo>
                <a:lnTo>
                  <a:pt x="744" y="624"/>
                </a:lnTo>
                <a:lnTo>
                  <a:pt x="742" y="615"/>
                </a:lnTo>
                <a:lnTo>
                  <a:pt x="739" y="605"/>
                </a:lnTo>
                <a:lnTo>
                  <a:pt x="738" y="596"/>
                </a:lnTo>
                <a:lnTo>
                  <a:pt x="738" y="596"/>
                </a:lnTo>
                <a:lnTo>
                  <a:pt x="738" y="576"/>
                </a:lnTo>
                <a:lnTo>
                  <a:pt x="740" y="547"/>
                </a:lnTo>
                <a:lnTo>
                  <a:pt x="743" y="502"/>
                </a:lnTo>
                <a:lnTo>
                  <a:pt x="743" y="502"/>
                </a:lnTo>
                <a:lnTo>
                  <a:pt x="744" y="498"/>
                </a:lnTo>
                <a:lnTo>
                  <a:pt x="748" y="493"/>
                </a:lnTo>
                <a:lnTo>
                  <a:pt x="755" y="479"/>
                </a:lnTo>
                <a:lnTo>
                  <a:pt x="766" y="462"/>
                </a:lnTo>
                <a:lnTo>
                  <a:pt x="766" y="462"/>
                </a:lnTo>
                <a:lnTo>
                  <a:pt x="771" y="466"/>
                </a:lnTo>
                <a:lnTo>
                  <a:pt x="782" y="472"/>
                </a:lnTo>
                <a:lnTo>
                  <a:pt x="793" y="481"/>
                </a:lnTo>
                <a:lnTo>
                  <a:pt x="797" y="486"/>
                </a:lnTo>
                <a:lnTo>
                  <a:pt x="799" y="490"/>
                </a:lnTo>
                <a:lnTo>
                  <a:pt x="799" y="490"/>
                </a:lnTo>
                <a:lnTo>
                  <a:pt x="800" y="507"/>
                </a:lnTo>
                <a:lnTo>
                  <a:pt x="800" y="536"/>
                </a:lnTo>
                <a:lnTo>
                  <a:pt x="800" y="567"/>
                </a:lnTo>
                <a:lnTo>
                  <a:pt x="800" y="579"/>
                </a:lnTo>
                <a:lnTo>
                  <a:pt x="801" y="587"/>
                </a:lnTo>
                <a:lnTo>
                  <a:pt x="801" y="587"/>
                </a:lnTo>
                <a:lnTo>
                  <a:pt x="802" y="598"/>
                </a:lnTo>
                <a:lnTo>
                  <a:pt x="803" y="608"/>
                </a:lnTo>
                <a:lnTo>
                  <a:pt x="802" y="615"/>
                </a:lnTo>
                <a:lnTo>
                  <a:pt x="800" y="621"/>
                </a:lnTo>
                <a:lnTo>
                  <a:pt x="800" y="621"/>
                </a:lnTo>
                <a:lnTo>
                  <a:pt x="796" y="626"/>
                </a:lnTo>
                <a:lnTo>
                  <a:pt x="791" y="631"/>
                </a:lnTo>
                <a:lnTo>
                  <a:pt x="786" y="638"/>
                </a:lnTo>
                <a:lnTo>
                  <a:pt x="785" y="643"/>
                </a:lnTo>
                <a:lnTo>
                  <a:pt x="784" y="649"/>
                </a:lnTo>
                <a:lnTo>
                  <a:pt x="784" y="649"/>
                </a:lnTo>
                <a:lnTo>
                  <a:pt x="784" y="659"/>
                </a:lnTo>
                <a:lnTo>
                  <a:pt x="784" y="661"/>
                </a:lnTo>
                <a:lnTo>
                  <a:pt x="785" y="664"/>
                </a:lnTo>
                <a:lnTo>
                  <a:pt x="789" y="665"/>
                </a:lnTo>
                <a:lnTo>
                  <a:pt x="793" y="666"/>
                </a:lnTo>
                <a:lnTo>
                  <a:pt x="793" y="666"/>
                </a:lnTo>
                <a:lnTo>
                  <a:pt x="809" y="667"/>
                </a:lnTo>
                <a:lnTo>
                  <a:pt x="837" y="667"/>
                </a:lnTo>
                <a:lnTo>
                  <a:pt x="837" y="667"/>
                </a:lnTo>
                <a:lnTo>
                  <a:pt x="864" y="666"/>
                </a:lnTo>
                <a:lnTo>
                  <a:pt x="874" y="665"/>
                </a:lnTo>
                <a:lnTo>
                  <a:pt x="882" y="662"/>
                </a:lnTo>
                <a:lnTo>
                  <a:pt x="882" y="662"/>
                </a:lnTo>
                <a:lnTo>
                  <a:pt x="888" y="657"/>
                </a:lnTo>
                <a:lnTo>
                  <a:pt x="895" y="651"/>
                </a:lnTo>
                <a:lnTo>
                  <a:pt x="897" y="648"/>
                </a:lnTo>
                <a:lnTo>
                  <a:pt x="899" y="643"/>
                </a:lnTo>
                <a:lnTo>
                  <a:pt x="899" y="639"/>
                </a:lnTo>
                <a:lnTo>
                  <a:pt x="899" y="633"/>
                </a:lnTo>
                <a:lnTo>
                  <a:pt x="899" y="633"/>
                </a:lnTo>
                <a:lnTo>
                  <a:pt x="895" y="620"/>
                </a:lnTo>
                <a:lnTo>
                  <a:pt x="888" y="599"/>
                </a:lnTo>
                <a:lnTo>
                  <a:pt x="888" y="599"/>
                </a:lnTo>
                <a:lnTo>
                  <a:pt x="879" y="575"/>
                </a:lnTo>
                <a:lnTo>
                  <a:pt x="876" y="565"/>
                </a:lnTo>
                <a:lnTo>
                  <a:pt x="876" y="553"/>
                </a:lnTo>
                <a:lnTo>
                  <a:pt x="876" y="553"/>
                </a:lnTo>
                <a:lnTo>
                  <a:pt x="875" y="534"/>
                </a:lnTo>
                <a:lnTo>
                  <a:pt x="872" y="507"/>
                </a:lnTo>
                <a:lnTo>
                  <a:pt x="869" y="473"/>
                </a:lnTo>
                <a:lnTo>
                  <a:pt x="869" y="473"/>
                </a:lnTo>
                <a:lnTo>
                  <a:pt x="877" y="458"/>
                </a:lnTo>
                <a:lnTo>
                  <a:pt x="885" y="444"/>
                </a:lnTo>
                <a:lnTo>
                  <a:pt x="888" y="435"/>
                </a:lnTo>
                <a:lnTo>
                  <a:pt x="888" y="435"/>
                </a:lnTo>
                <a:lnTo>
                  <a:pt x="900" y="400"/>
                </a:lnTo>
                <a:lnTo>
                  <a:pt x="899" y="509"/>
                </a:lnTo>
                <a:lnTo>
                  <a:pt x="899" y="509"/>
                </a:lnTo>
                <a:lnTo>
                  <a:pt x="899" y="523"/>
                </a:lnTo>
                <a:lnTo>
                  <a:pt x="899" y="535"/>
                </a:lnTo>
                <a:lnTo>
                  <a:pt x="898" y="546"/>
                </a:lnTo>
                <a:lnTo>
                  <a:pt x="898" y="546"/>
                </a:lnTo>
                <a:lnTo>
                  <a:pt x="895" y="559"/>
                </a:lnTo>
                <a:lnTo>
                  <a:pt x="895" y="563"/>
                </a:lnTo>
                <a:lnTo>
                  <a:pt x="897" y="568"/>
                </a:lnTo>
                <a:lnTo>
                  <a:pt x="897" y="568"/>
                </a:lnTo>
                <a:lnTo>
                  <a:pt x="902" y="581"/>
                </a:lnTo>
                <a:lnTo>
                  <a:pt x="904" y="587"/>
                </a:lnTo>
                <a:lnTo>
                  <a:pt x="906" y="590"/>
                </a:lnTo>
                <a:lnTo>
                  <a:pt x="906" y="590"/>
                </a:lnTo>
                <a:lnTo>
                  <a:pt x="909" y="581"/>
                </a:lnTo>
                <a:lnTo>
                  <a:pt x="912" y="573"/>
                </a:lnTo>
                <a:lnTo>
                  <a:pt x="912" y="573"/>
                </a:lnTo>
                <a:lnTo>
                  <a:pt x="914" y="569"/>
                </a:lnTo>
                <a:lnTo>
                  <a:pt x="912" y="565"/>
                </a:lnTo>
                <a:lnTo>
                  <a:pt x="910" y="555"/>
                </a:lnTo>
                <a:lnTo>
                  <a:pt x="910" y="555"/>
                </a:lnTo>
                <a:lnTo>
                  <a:pt x="909" y="545"/>
                </a:lnTo>
                <a:lnTo>
                  <a:pt x="910" y="530"/>
                </a:lnTo>
                <a:lnTo>
                  <a:pt x="911" y="510"/>
                </a:lnTo>
                <a:lnTo>
                  <a:pt x="911" y="510"/>
                </a:lnTo>
                <a:lnTo>
                  <a:pt x="914" y="448"/>
                </a:lnTo>
                <a:lnTo>
                  <a:pt x="917" y="390"/>
                </a:lnTo>
                <a:lnTo>
                  <a:pt x="917" y="390"/>
                </a:lnTo>
                <a:lnTo>
                  <a:pt x="922" y="360"/>
                </a:lnTo>
                <a:lnTo>
                  <a:pt x="926" y="332"/>
                </a:lnTo>
                <a:lnTo>
                  <a:pt x="927" y="303"/>
                </a:lnTo>
                <a:lnTo>
                  <a:pt x="927" y="303"/>
                </a:lnTo>
                <a:lnTo>
                  <a:pt x="928" y="259"/>
                </a:lnTo>
                <a:lnTo>
                  <a:pt x="928" y="242"/>
                </a:lnTo>
                <a:lnTo>
                  <a:pt x="927" y="226"/>
                </a:lnTo>
                <a:lnTo>
                  <a:pt x="927" y="226"/>
                </a:lnTo>
                <a:lnTo>
                  <a:pt x="926" y="218"/>
                </a:lnTo>
                <a:lnTo>
                  <a:pt x="922" y="209"/>
                </a:lnTo>
                <a:lnTo>
                  <a:pt x="915" y="190"/>
                </a:lnTo>
                <a:lnTo>
                  <a:pt x="904" y="169"/>
                </a:lnTo>
                <a:lnTo>
                  <a:pt x="904" y="169"/>
                </a:lnTo>
                <a:lnTo>
                  <a:pt x="903" y="167"/>
                </a:lnTo>
                <a:lnTo>
                  <a:pt x="900" y="160"/>
                </a:lnTo>
                <a:lnTo>
                  <a:pt x="892" y="146"/>
                </a:lnTo>
                <a:lnTo>
                  <a:pt x="876" y="127"/>
                </a:lnTo>
                <a:lnTo>
                  <a:pt x="876" y="127"/>
                </a:lnTo>
                <a:lnTo>
                  <a:pt x="865" y="115"/>
                </a:lnTo>
                <a:lnTo>
                  <a:pt x="853" y="105"/>
                </a:lnTo>
                <a:lnTo>
                  <a:pt x="841" y="96"/>
                </a:lnTo>
                <a:lnTo>
                  <a:pt x="829" y="87"/>
                </a:lnTo>
                <a:lnTo>
                  <a:pt x="805" y="73"/>
                </a:lnTo>
                <a:lnTo>
                  <a:pt x="783" y="62"/>
                </a:lnTo>
                <a:lnTo>
                  <a:pt x="783" y="62"/>
                </a:lnTo>
                <a:lnTo>
                  <a:pt x="755" y="47"/>
                </a:lnTo>
                <a:lnTo>
                  <a:pt x="717" y="31"/>
                </a:lnTo>
                <a:lnTo>
                  <a:pt x="698" y="24"/>
                </a:lnTo>
                <a:lnTo>
                  <a:pt x="679" y="18"/>
                </a:lnTo>
                <a:lnTo>
                  <a:pt x="661" y="14"/>
                </a:lnTo>
                <a:lnTo>
                  <a:pt x="646" y="12"/>
                </a:lnTo>
                <a:lnTo>
                  <a:pt x="646" y="12"/>
                </a:lnTo>
                <a:lnTo>
                  <a:pt x="571" y="5"/>
                </a:lnTo>
                <a:lnTo>
                  <a:pt x="532" y="2"/>
                </a:lnTo>
                <a:lnTo>
                  <a:pt x="507" y="0"/>
                </a:lnTo>
                <a:lnTo>
                  <a:pt x="507" y="0"/>
                </a:lnTo>
                <a:lnTo>
                  <a:pt x="480" y="2"/>
                </a:lnTo>
                <a:lnTo>
                  <a:pt x="439" y="6"/>
                </a:lnTo>
                <a:lnTo>
                  <a:pt x="394" y="10"/>
                </a:lnTo>
                <a:lnTo>
                  <a:pt x="359" y="12"/>
                </a:lnTo>
                <a:lnTo>
                  <a:pt x="359" y="12"/>
                </a:lnTo>
                <a:lnTo>
                  <a:pt x="332" y="16"/>
                </a:lnTo>
                <a:lnTo>
                  <a:pt x="307" y="19"/>
                </a:lnTo>
                <a:lnTo>
                  <a:pt x="284" y="23"/>
                </a:lnTo>
                <a:lnTo>
                  <a:pt x="274" y="24"/>
                </a:lnTo>
                <a:lnTo>
                  <a:pt x="264" y="24"/>
                </a:lnTo>
                <a:lnTo>
                  <a:pt x="264" y="24"/>
                </a:lnTo>
                <a:lnTo>
                  <a:pt x="245" y="22"/>
                </a:lnTo>
                <a:lnTo>
                  <a:pt x="220" y="18"/>
                </a:lnTo>
                <a:lnTo>
                  <a:pt x="194" y="16"/>
                </a:lnTo>
                <a:lnTo>
                  <a:pt x="183" y="14"/>
                </a:lnTo>
                <a:lnTo>
                  <a:pt x="172" y="14"/>
                </a:lnTo>
                <a:lnTo>
                  <a:pt x="172" y="14"/>
                </a:lnTo>
                <a:lnTo>
                  <a:pt x="157" y="16"/>
                </a:lnTo>
                <a:lnTo>
                  <a:pt x="145" y="19"/>
                </a:lnTo>
                <a:lnTo>
                  <a:pt x="138" y="22"/>
                </a:lnTo>
                <a:lnTo>
                  <a:pt x="134" y="25"/>
                </a:lnTo>
                <a:lnTo>
                  <a:pt x="129" y="29"/>
                </a:lnTo>
                <a:lnTo>
                  <a:pt x="124" y="34"/>
                </a:lnTo>
                <a:lnTo>
                  <a:pt x="124" y="34"/>
                </a:lnTo>
                <a:lnTo>
                  <a:pt x="112" y="51"/>
                </a:lnTo>
                <a:lnTo>
                  <a:pt x="96" y="76"/>
                </a:lnTo>
                <a:lnTo>
                  <a:pt x="72" y="115"/>
                </a:lnTo>
                <a:lnTo>
                  <a:pt x="72" y="115"/>
                </a:lnTo>
                <a:lnTo>
                  <a:pt x="67" y="120"/>
                </a:lnTo>
                <a:lnTo>
                  <a:pt x="62" y="122"/>
                </a:lnTo>
                <a:lnTo>
                  <a:pt x="56" y="127"/>
                </a:lnTo>
                <a:lnTo>
                  <a:pt x="53" y="131"/>
                </a:lnTo>
                <a:lnTo>
                  <a:pt x="50" y="135"/>
                </a:lnTo>
                <a:lnTo>
                  <a:pt x="50" y="135"/>
                </a:lnTo>
                <a:lnTo>
                  <a:pt x="46" y="146"/>
                </a:lnTo>
                <a:lnTo>
                  <a:pt x="44" y="156"/>
                </a:lnTo>
                <a:lnTo>
                  <a:pt x="43" y="165"/>
                </a:lnTo>
                <a:lnTo>
                  <a:pt x="43" y="16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6">
            <a:extLst>
              <a:ext uri="{FF2B5EF4-FFF2-40B4-BE49-F238E27FC236}">
                <a16:creationId xmlns:a16="http://schemas.microsoft.com/office/drawing/2014/main" id="{D262214E-7D8C-46C3-A05E-87534783D955}"/>
              </a:ext>
            </a:extLst>
          </p:cNvPr>
          <p:cNvSpPr>
            <a:spLocks noEditPoints="1"/>
          </p:cNvSpPr>
          <p:nvPr/>
        </p:nvSpPr>
        <p:spPr bwMode="auto">
          <a:xfrm>
            <a:off x="2207695" y="1168175"/>
            <a:ext cx="1712894" cy="1168542"/>
          </a:xfrm>
          <a:custGeom>
            <a:avLst/>
            <a:gdLst>
              <a:gd name="T0" fmla="*/ 41 w 944"/>
              <a:gd name="T1" fmla="*/ 248 h 644"/>
              <a:gd name="T2" fmla="*/ 0 w 944"/>
              <a:gd name="T3" fmla="*/ 225 h 644"/>
              <a:gd name="T4" fmla="*/ 27 w 944"/>
              <a:gd name="T5" fmla="*/ 261 h 644"/>
              <a:gd name="T6" fmla="*/ 73 w 944"/>
              <a:gd name="T7" fmla="*/ 276 h 644"/>
              <a:gd name="T8" fmla="*/ 69 w 944"/>
              <a:gd name="T9" fmla="*/ 345 h 644"/>
              <a:gd name="T10" fmla="*/ 116 w 944"/>
              <a:gd name="T11" fmla="*/ 368 h 644"/>
              <a:gd name="T12" fmla="*/ 157 w 944"/>
              <a:gd name="T13" fmla="*/ 346 h 644"/>
              <a:gd name="T14" fmla="*/ 176 w 944"/>
              <a:gd name="T15" fmla="*/ 285 h 644"/>
              <a:gd name="T16" fmla="*/ 159 w 944"/>
              <a:gd name="T17" fmla="*/ 281 h 644"/>
              <a:gd name="T18" fmla="*/ 155 w 944"/>
              <a:gd name="T19" fmla="*/ 290 h 644"/>
              <a:gd name="T20" fmla="*/ 135 w 944"/>
              <a:gd name="T21" fmla="*/ 329 h 644"/>
              <a:gd name="T22" fmla="*/ 113 w 944"/>
              <a:gd name="T23" fmla="*/ 328 h 644"/>
              <a:gd name="T24" fmla="*/ 115 w 944"/>
              <a:gd name="T25" fmla="*/ 292 h 644"/>
              <a:gd name="T26" fmla="*/ 153 w 944"/>
              <a:gd name="T27" fmla="*/ 262 h 644"/>
              <a:gd name="T28" fmla="*/ 185 w 944"/>
              <a:gd name="T29" fmla="*/ 265 h 644"/>
              <a:gd name="T30" fmla="*/ 209 w 944"/>
              <a:gd name="T31" fmla="*/ 255 h 644"/>
              <a:gd name="T32" fmla="*/ 296 w 944"/>
              <a:gd name="T33" fmla="*/ 248 h 644"/>
              <a:gd name="T34" fmla="*/ 361 w 944"/>
              <a:gd name="T35" fmla="*/ 276 h 644"/>
              <a:gd name="T36" fmla="*/ 400 w 944"/>
              <a:gd name="T37" fmla="*/ 342 h 644"/>
              <a:gd name="T38" fmla="*/ 419 w 944"/>
              <a:gd name="T39" fmla="*/ 553 h 644"/>
              <a:gd name="T40" fmla="*/ 405 w 944"/>
              <a:gd name="T41" fmla="*/ 599 h 644"/>
              <a:gd name="T42" fmla="*/ 399 w 944"/>
              <a:gd name="T43" fmla="*/ 625 h 644"/>
              <a:gd name="T44" fmla="*/ 465 w 944"/>
              <a:gd name="T45" fmla="*/ 631 h 644"/>
              <a:gd name="T46" fmla="*/ 485 w 944"/>
              <a:gd name="T47" fmla="*/ 611 h 644"/>
              <a:gd name="T48" fmla="*/ 477 w 944"/>
              <a:gd name="T49" fmla="*/ 545 h 644"/>
              <a:gd name="T50" fmla="*/ 530 w 944"/>
              <a:gd name="T51" fmla="*/ 592 h 644"/>
              <a:gd name="T52" fmla="*/ 513 w 944"/>
              <a:gd name="T53" fmla="*/ 627 h 644"/>
              <a:gd name="T54" fmla="*/ 525 w 944"/>
              <a:gd name="T55" fmla="*/ 643 h 644"/>
              <a:gd name="T56" fmla="*/ 598 w 944"/>
              <a:gd name="T57" fmla="*/ 629 h 644"/>
              <a:gd name="T58" fmla="*/ 597 w 944"/>
              <a:gd name="T59" fmla="*/ 605 h 644"/>
              <a:gd name="T60" fmla="*/ 565 w 944"/>
              <a:gd name="T61" fmla="*/ 536 h 644"/>
              <a:gd name="T62" fmla="*/ 565 w 944"/>
              <a:gd name="T63" fmla="*/ 371 h 644"/>
              <a:gd name="T64" fmla="*/ 649 w 944"/>
              <a:gd name="T65" fmla="*/ 387 h 644"/>
              <a:gd name="T66" fmla="*/ 674 w 944"/>
              <a:gd name="T67" fmla="*/ 440 h 644"/>
              <a:gd name="T68" fmla="*/ 734 w 944"/>
              <a:gd name="T69" fmla="*/ 496 h 644"/>
              <a:gd name="T70" fmla="*/ 759 w 944"/>
              <a:gd name="T71" fmla="*/ 582 h 644"/>
              <a:gd name="T72" fmla="*/ 753 w 944"/>
              <a:gd name="T73" fmla="*/ 631 h 644"/>
              <a:gd name="T74" fmla="*/ 787 w 944"/>
              <a:gd name="T75" fmla="*/ 632 h 644"/>
              <a:gd name="T76" fmla="*/ 880 w 944"/>
              <a:gd name="T77" fmla="*/ 632 h 644"/>
              <a:gd name="T78" fmla="*/ 885 w 944"/>
              <a:gd name="T79" fmla="*/ 570 h 644"/>
              <a:gd name="T80" fmla="*/ 867 w 944"/>
              <a:gd name="T81" fmla="*/ 465 h 644"/>
              <a:gd name="T82" fmla="*/ 880 w 944"/>
              <a:gd name="T83" fmla="*/ 325 h 644"/>
              <a:gd name="T84" fmla="*/ 901 w 944"/>
              <a:gd name="T85" fmla="*/ 381 h 644"/>
              <a:gd name="T86" fmla="*/ 927 w 944"/>
              <a:gd name="T87" fmla="*/ 511 h 644"/>
              <a:gd name="T88" fmla="*/ 936 w 944"/>
              <a:gd name="T89" fmla="*/ 542 h 644"/>
              <a:gd name="T90" fmla="*/ 943 w 944"/>
              <a:gd name="T91" fmla="*/ 523 h 644"/>
              <a:gd name="T92" fmla="*/ 924 w 944"/>
              <a:gd name="T93" fmla="*/ 451 h 644"/>
              <a:gd name="T94" fmla="*/ 910 w 944"/>
              <a:gd name="T95" fmla="*/ 295 h 644"/>
              <a:gd name="T96" fmla="*/ 920 w 944"/>
              <a:gd name="T97" fmla="*/ 239 h 644"/>
              <a:gd name="T98" fmla="*/ 884 w 944"/>
              <a:gd name="T99" fmla="*/ 158 h 644"/>
              <a:gd name="T100" fmla="*/ 826 w 944"/>
              <a:gd name="T101" fmla="*/ 88 h 644"/>
              <a:gd name="T102" fmla="*/ 703 w 944"/>
              <a:gd name="T103" fmla="*/ 29 h 644"/>
              <a:gd name="T104" fmla="*/ 569 w 944"/>
              <a:gd name="T105" fmla="*/ 6 h 644"/>
              <a:gd name="T106" fmla="*/ 391 w 944"/>
              <a:gd name="T107" fmla="*/ 19 h 644"/>
              <a:gd name="T108" fmla="*/ 296 w 944"/>
              <a:gd name="T109" fmla="*/ 2 h 644"/>
              <a:gd name="T110" fmla="*/ 239 w 944"/>
              <a:gd name="T111" fmla="*/ 36 h 644"/>
              <a:gd name="T112" fmla="*/ 179 w 944"/>
              <a:gd name="T113" fmla="*/ 78 h 644"/>
              <a:gd name="T114" fmla="*/ 168 w 944"/>
              <a:gd name="T115" fmla="*/ 117 h 644"/>
              <a:gd name="T116" fmla="*/ 93 w 944"/>
              <a:gd name="T117" fmla="*/ 226 h 644"/>
              <a:gd name="T118" fmla="*/ 799 w 944"/>
              <a:gd name="T119" fmla="*/ 462 h 644"/>
              <a:gd name="T120" fmla="*/ 788 w 944"/>
              <a:gd name="T121" fmla="*/ 444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44" h="644">
                <a:moveTo>
                  <a:pt x="81" y="253"/>
                </a:moveTo>
                <a:lnTo>
                  <a:pt x="81" y="253"/>
                </a:lnTo>
                <a:lnTo>
                  <a:pt x="78" y="253"/>
                </a:lnTo>
                <a:lnTo>
                  <a:pt x="70" y="254"/>
                </a:lnTo>
                <a:lnTo>
                  <a:pt x="58" y="253"/>
                </a:lnTo>
                <a:lnTo>
                  <a:pt x="41" y="248"/>
                </a:lnTo>
                <a:lnTo>
                  <a:pt x="41" y="248"/>
                </a:lnTo>
                <a:lnTo>
                  <a:pt x="31" y="244"/>
                </a:lnTo>
                <a:lnTo>
                  <a:pt x="24" y="241"/>
                </a:lnTo>
                <a:lnTo>
                  <a:pt x="12" y="232"/>
                </a:lnTo>
                <a:lnTo>
                  <a:pt x="3" y="226"/>
                </a:lnTo>
                <a:lnTo>
                  <a:pt x="1" y="225"/>
                </a:lnTo>
                <a:lnTo>
                  <a:pt x="0" y="225"/>
                </a:lnTo>
                <a:lnTo>
                  <a:pt x="0" y="225"/>
                </a:lnTo>
                <a:lnTo>
                  <a:pt x="0" y="226"/>
                </a:lnTo>
                <a:lnTo>
                  <a:pt x="1" y="230"/>
                </a:lnTo>
                <a:lnTo>
                  <a:pt x="4" y="239"/>
                </a:lnTo>
                <a:lnTo>
                  <a:pt x="9" y="244"/>
                </a:lnTo>
                <a:lnTo>
                  <a:pt x="14" y="250"/>
                </a:lnTo>
                <a:lnTo>
                  <a:pt x="20" y="256"/>
                </a:lnTo>
                <a:lnTo>
                  <a:pt x="27" y="261"/>
                </a:lnTo>
                <a:lnTo>
                  <a:pt x="27" y="261"/>
                </a:lnTo>
                <a:lnTo>
                  <a:pt x="35" y="266"/>
                </a:lnTo>
                <a:lnTo>
                  <a:pt x="43" y="269"/>
                </a:lnTo>
                <a:lnTo>
                  <a:pt x="58" y="273"/>
                </a:lnTo>
                <a:lnTo>
                  <a:pt x="69" y="276"/>
                </a:lnTo>
                <a:lnTo>
                  <a:pt x="73" y="276"/>
                </a:lnTo>
                <a:lnTo>
                  <a:pt x="73" y="276"/>
                </a:lnTo>
                <a:lnTo>
                  <a:pt x="70" y="287"/>
                </a:lnTo>
                <a:lnTo>
                  <a:pt x="67" y="298"/>
                </a:lnTo>
                <a:lnTo>
                  <a:pt x="65" y="311"/>
                </a:lnTo>
                <a:lnTo>
                  <a:pt x="64" y="325"/>
                </a:lnTo>
                <a:lnTo>
                  <a:pt x="65" y="331"/>
                </a:lnTo>
                <a:lnTo>
                  <a:pt x="66" y="339"/>
                </a:lnTo>
                <a:lnTo>
                  <a:pt x="69" y="345"/>
                </a:lnTo>
                <a:lnTo>
                  <a:pt x="72" y="350"/>
                </a:lnTo>
                <a:lnTo>
                  <a:pt x="77" y="354"/>
                </a:lnTo>
                <a:lnTo>
                  <a:pt x="83" y="358"/>
                </a:lnTo>
                <a:lnTo>
                  <a:pt x="83" y="358"/>
                </a:lnTo>
                <a:lnTo>
                  <a:pt x="95" y="363"/>
                </a:lnTo>
                <a:lnTo>
                  <a:pt x="107" y="367"/>
                </a:lnTo>
                <a:lnTo>
                  <a:pt x="116" y="368"/>
                </a:lnTo>
                <a:lnTo>
                  <a:pt x="124" y="368"/>
                </a:lnTo>
                <a:lnTo>
                  <a:pt x="133" y="365"/>
                </a:lnTo>
                <a:lnTo>
                  <a:pt x="139" y="363"/>
                </a:lnTo>
                <a:lnTo>
                  <a:pt x="146" y="358"/>
                </a:lnTo>
                <a:lnTo>
                  <a:pt x="152" y="353"/>
                </a:lnTo>
                <a:lnTo>
                  <a:pt x="152" y="353"/>
                </a:lnTo>
                <a:lnTo>
                  <a:pt x="157" y="346"/>
                </a:lnTo>
                <a:lnTo>
                  <a:pt x="162" y="336"/>
                </a:lnTo>
                <a:lnTo>
                  <a:pt x="167" y="325"/>
                </a:lnTo>
                <a:lnTo>
                  <a:pt x="169" y="315"/>
                </a:lnTo>
                <a:lnTo>
                  <a:pt x="174" y="296"/>
                </a:lnTo>
                <a:lnTo>
                  <a:pt x="175" y="288"/>
                </a:lnTo>
                <a:lnTo>
                  <a:pt x="175" y="288"/>
                </a:lnTo>
                <a:lnTo>
                  <a:pt x="176" y="285"/>
                </a:lnTo>
                <a:lnTo>
                  <a:pt x="178" y="282"/>
                </a:lnTo>
                <a:lnTo>
                  <a:pt x="176" y="281"/>
                </a:lnTo>
                <a:lnTo>
                  <a:pt x="175" y="279"/>
                </a:lnTo>
                <a:lnTo>
                  <a:pt x="175" y="279"/>
                </a:lnTo>
                <a:lnTo>
                  <a:pt x="172" y="278"/>
                </a:lnTo>
                <a:lnTo>
                  <a:pt x="167" y="278"/>
                </a:lnTo>
                <a:lnTo>
                  <a:pt x="159" y="281"/>
                </a:lnTo>
                <a:lnTo>
                  <a:pt x="159" y="281"/>
                </a:lnTo>
                <a:lnTo>
                  <a:pt x="156" y="283"/>
                </a:lnTo>
                <a:lnTo>
                  <a:pt x="155" y="284"/>
                </a:lnTo>
                <a:lnTo>
                  <a:pt x="155" y="285"/>
                </a:lnTo>
                <a:lnTo>
                  <a:pt x="156" y="287"/>
                </a:lnTo>
                <a:lnTo>
                  <a:pt x="156" y="287"/>
                </a:lnTo>
                <a:lnTo>
                  <a:pt x="155" y="290"/>
                </a:lnTo>
                <a:lnTo>
                  <a:pt x="152" y="299"/>
                </a:lnTo>
                <a:lnTo>
                  <a:pt x="149" y="307"/>
                </a:lnTo>
                <a:lnTo>
                  <a:pt x="145" y="316"/>
                </a:lnTo>
                <a:lnTo>
                  <a:pt x="145" y="316"/>
                </a:lnTo>
                <a:lnTo>
                  <a:pt x="140" y="322"/>
                </a:lnTo>
                <a:lnTo>
                  <a:pt x="136" y="327"/>
                </a:lnTo>
                <a:lnTo>
                  <a:pt x="135" y="329"/>
                </a:lnTo>
                <a:lnTo>
                  <a:pt x="133" y="330"/>
                </a:lnTo>
                <a:lnTo>
                  <a:pt x="129" y="331"/>
                </a:lnTo>
                <a:lnTo>
                  <a:pt x="124" y="333"/>
                </a:lnTo>
                <a:lnTo>
                  <a:pt x="124" y="333"/>
                </a:lnTo>
                <a:lnTo>
                  <a:pt x="121" y="331"/>
                </a:lnTo>
                <a:lnTo>
                  <a:pt x="116" y="330"/>
                </a:lnTo>
                <a:lnTo>
                  <a:pt x="113" y="328"/>
                </a:lnTo>
                <a:lnTo>
                  <a:pt x="111" y="324"/>
                </a:lnTo>
                <a:lnTo>
                  <a:pt x="110" y="321"/>
                </a:lnTo>
                <a:lnTo>
                  <a:pt x="109" y="316"/>
                </a:lnTo>
                <a:lnTo>
                  <a:pt x="109" y="310"/>
                </a:lnTo>
                <a:lnTo>
                  <a:pt x="110" y="304"/>
                </a:lnTo>
                <a:lnTo>
                  <a:pt x="110" y="304"/>
                </a:lnTo>
                <a:lnTo>
                  <a:pt x="115" y="292"/>
                </a:lnTo>
                <a:lnTo>
                  <a:pt x="121" y="279"/>
                </a:lnTo>
                <a:lnTo>
                  <a:pt x="127" y="266"/>
                </a:lnTo>
                <a:lnTo>
                  <a:pt x="127" y="266"/>
                </a:lnTo>
                <a:lnTo>
                  <a:pt x="135" y="266"/>
                </a:lnTo>
                <a:lnTo>
                  <a:pt x="144" y="265"/>
                </a:lnTo>
                <a:lnTo>
                  <a:pt x="153" y="262"/>
                </a:lnTo>
                <a:lnTo>
                  <a:pt x="153" y="262"/>
                </a:lnTo>
                <a:lnTo>
                  <a:pt x="163" y="258"/>
                </a:lnTo>
                <a:lnTo>
                  <a:pt x="173" y="252"/>
                </a:lnTo>
                <a:lnTo>
                  <a:pt x="184" y="243"/>
                </a:lnTo>
                <a:lnTo>
                  <a:pt x="184" y="243"/>
                </a:lnTo>
                <a:lnTo>
                  <a:pt x="182" y="254"/>
                </a:lnTo>
                <a:lnTo>
                  <a:pt x="184" y="262"/>
                </a:lnTo>
                <a:lnTo>
                  <a:pt x="185" y="265"/>
                </a:lnTo>
                <a:lnTo>
                  <a:pt x="187" y="265"/>
                </a:lnTo>
                <a:lnTo>
                  <a:pt x="187" y="265"/>
                </a:lnTo>
                <a:lnTo>
                  <a:pt x="192" y="264"/>
                </a:lnTo>
                <a:lnTo>
                  <a:pt x="196" y="260"/>
                </a:lnTo>
                <a:lnTo>
                  <a:pt x="201" y="258"/>
                </a:lnTo>
                <a:lnTo>
                  <a:pt x="204" y="256"/>
                </a:lnTo>
                <a:lnTo>
                  <a:pt x="209" y="255"/>
                </a:lnTo>
                <a:lnTo>
                  <a:pt x="209" y="255"/>
                </a:lnTo>
                <a:lnTo>
                  <a:pt x="214" y="254"/>
                </a:lnTo>
                <a:lnTo>
                  <a:pt x="214" y="254"/>
                </a:lnTo>
                <a:lnTo>
                  <a:pt x="244" y="253"/>
                </a:lnTo>
                <a:lnTo>
                  <a:pt x="244" y="253"/>
                </a:lnTo>
                <a:lnTo>
                  <a:pt x="276" y="252"/>
                </a:lnTo>
                <a:lnTo>
                  <a:pt x="296" y="248"/>
                </a:lnTo>
                <a:lnTo>
                  <a:pt x="310" y="245"/>
                </a:lnTo>
                <a:lnTo>
                  <a:pt x="313" y="244"/>
                </a:lnTo>
                <a:lnTo>
                  <a:pt x="313" y="244"/>
                </a:lnTo>
                <a:lnTo>
                  <a:pt x="335" y="258"/>
                </a:lnTo>
                <a:lnTo>
                  <a:pt x="352" y="269"/>
                </a:lnTo>
                <a:lnTo>
                  <a:pt x="358" y="272"/>
                </a:lnTo>
                <a:lnTo>
                  <a:pt x="361" y="276"/>
                </a:lnTo>
                <a:lnTo>
                  <a:pt x="361" y="276"/>
                </a:lnTo>
                <a:lnTo>
                  <a:pt x="373" y="298"/>
                </a:lnTo>
                <a:lnTo>
                  <a:pt x="380" y="312"/>
                </a:lnTo>
                <a:lnTo>
                  <a:pt x="387" y="323"/>
                </a:lnTo>
                <a:lnTo>
                  <a:pt x="387" y="323"/>
                </a:lnTo>
                <a:lnTo>
                  <a:pt x="397" y="336"/>
                </a:lnTo>
                <a:lnTo>
                  <a:pt x="400" y="342"/>
                </a:lnTo>
                <a:lnTo>
                  <a:pt x="400" y="342"/>
                </a:lnTo>
                <a:lnTo>
                  <a:pt x="408" y="430"/>
                </a:lnTo>
                <a:lnTo>
                  <a:pt x="413" y="491"/>
                </a:lnTo>
                <a:lnTo>
                  <a:pt x="415" y="525"/>
                </a:lnTo>
                <a:lnTo>
                  <a:pt x="415" y="525"/>
                </a:lnTo>
                <a:lnTo>
                  <a:pt x="416" y="537"/>
                </a:lnTo>
                <a:lnTo>
                  <a:pt x="419" y="553"/>
                </a:lnTo>
                <a:lnTo>
                  <a:pt x="421" y="570"/>
                </a:lnTo>
                <a:lnTo>
                  <a:pt x="421" y="576"/>
                </a:lnTo>
                <a:lnTo>
                  <a:pt x="420" y="582"/>
                </a:lnTo>
                <a:lnTo>
                  <a:pt x="420" y="582"/>
                </a:lnTo>
                <a:lnTo>
                  <a:pt x="417" y="586"/>
                </a:lnTo>
                <a:lnTo>
                  <a:pt x="414" y="591"/>
                </a:lnTo>
                <a:lnTo>
                  <a:pt x="405" y="599"/>
                </a:lnTo>
                <a:lnTo>
                  <a:pt x="402" y="604"/>
                </a:lnTo>
                <a:lnTo>
                  <a:pt x="398" y="609"/>
                </a:lnTo>
                <a:lnTo>
                  <a:pt x="397" y="614"/>
                </a:lnTo>
                <a:lnTo>
                  <a:pt x="397" y="620"/>
                </a:lnTo>
                <a:lnTo>
                  <a:pt x="397" y="620"/>
                </a:lnTo>
                <a:lnTo>
                  <a:pt x="397" y="622"/>
                </a:lnTo>
                <a:lnTo>
                  <a:pt x="399" y="625"/>
                </a:lnTo>
                <a:lnTo>
                  <a:pt x="404" y="628"/>
                </a:lnTo>
                <a:lnTo>
                  <a:pt x="410" y="631"/>
                </a:lnTo>
                <a:lnTo>
                  <a:pt x="419" y="632"/>
                </a:lnTo>
                <a:lnTo>
                  <a:pt x="437" y="632"/>
                </a:lnTo>
                <a:lnTo>
                  <a:pt x="451" y="632"/>
                </a:lnTo>
                <a:lnTo>
                  <a:pt x="451" y="632"/>
                </a:lnTo>
                <a:lnTo>
                  <a:pt x="465" y="631"/>
                </a:lnTo>
                <a:lnTo>
                  <a:pt x="478" y="628"/>
                </a:lnTo>
                <a:lnTo>
                  <a:pt x="483" y="627"/>
                </a:lnTo>
                <a:lnTo>
                  <a:pt x="488" y="625"/>
                </a:lnTo>
                <a:lnTo>
                  <a:pt x="490" y="622"/>
                </a:lnTo>
                <a:lnTo>
                  <a:pt x="490" y="619"/>
                </a:lnTo>
                <a:lnTo>
                  <a:pt x="490" y="619"/>
                </a:lnTo>
                <a:lnTo>
                  <a:pt x="485" y="611"/>
                </a:lnTo>
                <a:lnTo>
                  <a:pt x="480" y="605"/>
                </a:lnTo>
                <a:lnTo>
                  <a:pt x="476" y="599"/>
                </a:lnTo>
                <a:lnTo>
                  <a:pt x="472" y="593"/>
                </a:lnTo>
                <a:lnTo>
                  <a:pt x="472" y="593"/>
                </a:lnTo>
                <a:lnTo>
                  <a:pt x="472" y="587"/>
                </a:lnTo>
                <a:lnTo>
                  <a:pt x="473" y="575"/>
                </a:lnTo>
                <a:lnTo>
                  <a:pt x="477" y="545"/>
                </a:lnTo>
                <a:lnTo>
                  <a:pt x="483" y="502"/>
                </a:lnTo>
                <a:lnTo>
                  <a:pt x="483" y="502"/>
                </a:lnTo>
                <a:lnTo>
                  <a:pt x="495" y="526"/>
                </a:lnTo>
                <a:lnTo>
                  <a:pt x="516" y="566"/>
                </a:lnTo>
                <a:lnTo>
                  <a:pt x="516" y="566"/>
                </a:lnTo>
                <a:lnTo>
                  <a:pt x="528" y="587"/>
                </a:lnTo>
                <a:lnTo>
                  <a:pt x="530" y="592"/>
                </a:lnTo>
                <a:lnTo>
                  <a:pt x="531" y="597"/>
                </a:lnTo>
                <a:lnTo>
                  <a:pt x="531" y="597"/>
                </a:lnTo>
                <a:lnTo>
                  <a:pt x="530" y="599"/>
                </a:lnTo>
                <a:lnTo>
                  <a:pt x="529" y="603"/>
                </a:lnTo>
                <a:lnTo>
                  <a:pt x="523" y="611"/>
                </a:lnTo>
                <a:lnTo>
                  <a:pt x="516" y="621"/>
                </a:lnTo>
                <a:lnTo>
                  <a:pt x="513" y="627"/>
                </a:lnTo>
                <a:lnTo>
                  <a:pt x="512" y="633"/>
                </a:lnTo>
                <a:lnTo>
                  <a:pt x="512" y="633"/>
                </a:lnTo>
                <a:lnTo>
                  <a:pt x="512" y="635"/>
                </a:lnTo>
                <a:lnTo>
                  <a:pt x="513" y="638"/>
                </a:lnTo>
                <a:lnTo>
                  <a:pt x="514" y="640"/>
                </a:lnTo>
                <a:lnTo>
                  <a:pt x="518" y="642"/>
                </a:lnTo>
                <a:lnTo>
                  <a:pt x="525" y="643"/>
                </a:lnTo>
                <a:lnTo>
                  <a:pt x="534" y="644"/>
                </a:lnTo>
                <a:lnTo>
                  <a:pt x="553" y="643"/>
                </a:lnTo>
                <a:lnTo>
                  <a:pt x="565" y="640"/>
                </a:lnTo>
                <a:lnTo>
                  <a:pt x="565" y="640"/>
                </a:lnTo>
                <a:lnTo>
                  <a:pt x="576" y="637"/>
                </a:lnTo>
                <a:lnTo>
                  <a:pt x="591" y="632"/>
                </a:lnTo>
                <a:lnTo>
                  <a:pt x="598" y="629"/>
                </a:lnTo>
                <a:lnTo>
                  <a:pt x="603" y="626"/>
                </a:lnTo>
                <a:lnTo>
                  <a:pt x="606" y="622"/>
                </a:lnTo>
                <a:lnTo>
                  <a:pt x="609" y="619"/>
                </a:lnTo>
                <a:lnTo>
                  <a:pt x="609" y="619"/>
                </a:lnTo>
                <a:lnTo>
                  <a:pt x="608" y="615"/>
                </a:lnTo>
                <a:lnTo>
                  <a:pt x="605" y="611"/>
                </a:lnTo>
                <a:lnTo>
                  <a:pt x="597" y="605"/>
                </a:lnTo>
                <a:lnTo>
                  <a:pt x="587" y="597"/>
                </a:lnTo>
                <a:lnTo>
                  <a:pt x="582" y="591"/>
                </a:lnTo>
                <a:lnTo>
                  <a:pt x="577" y="585"/>
                </a:lnTo>
                <a:lnTo>
                  <a:pt x="577" y="585"/>
                </a:lnTo>
                <a:lnTo>
                  <a:pt x="574" y="575"/>
                </a:lnTo>
                <a:lnTo>
                  <a:pt x="571" y="564"/>
                </a:lnTo>
                <a:lnTo>
                  <a:pt x="565" y="536"/>
                </a:lnTo>
                <a:lnTo>
                  <a:pt x="562" y="507"/>
                </a:lnTo>
                <a:lnTo>
                  <a:pt x="559" y="485"/>
                </a:lnTo>
                <a:lnTo>
                  <a:pt x="559" y="485"/>
                </a:lnTo>
                <a:lnTo>
                  <a:pt x="559" y="474"/>
                </a:lnTo>
                <a:lnTo>
                  <a:pt x="559" y="459"/>
                </a:lnTo>
                <a:lnTo>
                  <a:pt x="562" y="420"/>
                </a:lnTo>
                <a:lnTo>
                  <a:pt x="565" y="371"/>
                </a:lnTo>
                <a:lnTo>
                  <a:pt x="565" y="371"/>
                </a:lnTo>
                <a:lnTo>
                  <a:pt x="609" y="382"/>
                </a:lnTo>
                <a:lnTo>
                  <a:pt x="609" y="382"/>
                </a:lnTo>
                <a:lnTo>
                  <a:pt x="623" y="386"/>
                </a:lnTo>
                <a:lnTo>
                  <a:pt x="637" y="387"/>
                </a:lnTo>
                <a:lnTo>
                  <a:pt x="649" y="387"/>
                </a:lnTo>
                <a:lnTo>
                  <a:pt x="649" y="387"/>
                </a:lnTo>
                <a:lnTo>
                  <a:pt x="650" y="393"/>
                </a:lnTo>
                <a:lnTo>
                  <a:pt x="654" y="408"/>
                </a:lnTo>
                <a:lnTo>
                  <a:pt x="657" y="417"/>
                </a:lnTo>
                <a:lnTo>
                  <a:pt x="662" y="426"/>
                </a:lnTo>
                <a:lnTo>
                  <a:pt x="667" y="433"/>
                </a:lnTo>
                <a:lnTo>
                  <a:pt x="674" y="440"/>
                </a:lnTo>
                <a:lnTo>
                  <a:pt x="674" y="440"/>
                </a:lnTo>
                <a:lnTo>
                  <a:pt x="690" y="451"/>
                </a:lnTo>
                <a:lnTo>
                  <a:pt x="707" y="463"/>
                </a:lnTo>
                <a:lnTo>
                  <a:pt x="714" y="471"/>
                </a:lnTo>
                <a:lnTo>
                  <a:pt x="721" y="478"/>
                </a:lnTo>
                <a:lnTo>
                  <a:pt x="728" y="487"/>
                </a:lnTo>
                <a:lnTo>
                  <a:pt x="734" y="496"/>
                </a:lnTo>
                <a:lnTo>
                  <a:pt x="734" y="496"/>
                </a:lnTo>
                <a:lnTo>
                  <a:pt x="743" y="518"/>
                </a:lnTo>
                <a:lnTo>
                  <a:pt x="752" y="540"/>
                </a:lnTo>
                <a:lnTo>
                  <a:pt x="758" y="560"/>
                </a:lnTo>
                <a:lnTo>
                  <a:pt x="759" y="568"/>
                </a:lnTo>
                <a:lnTo>
                  <a:pt x="760" y="574"/>
                </a:lnTo>
                <a:lnTo>
                  <a:pt x="760" y="574"/>
                </a:lnTo>
                <a:lnTo>
                  <a:pt x="759" y="582"/>
                </a:lnTo>
                <a:lnTo>
                  <a:pt x="755" y="592"/>
                </a:lnTo>
                <a:lnTo>
                  <a:pt x="752" y="602"/>
                </a:lnTo>
                <a:lnTo>
                  <a:pt x="751" y="612"/>
                </a:lnTo>
                <a:lnTo>
                  <a:pt x="751" y="612"/>
                </a:lnTo>
                <a:lnTo>
                  <a:pt x="749" y="627"/>
                </a:lnTo>
                <a:lnTo>
                  <a:pt x="751" y="629"/>
                </a:lnTo>
                <a:lnTo>
                  <a:pt x="753" y="631"/>
                </a:lnTo>
                <a:lnTo>
                  <a:pt x="753" y="631"/>
                </a:lnTo>
                <a:lnTo>
                  <a:pt x="759" y="631"/>
                </a:lnTo>
                <a:lnTo>
                  <a:pt x="769" y="629"/>
                </a:lnTo>
                <a:lnTo>
                  <a:pt x="782" y="627"/>
                </a:lnTo>
                <a:lnTo>
                  <a:pt x="782" y="627"/>
                </a:lnTo>
                <a:lnTo>
                  <a:pt x="784" y="629"/>
                </a:lnTo>
                <a:lnTo>
                  <a:pt x="787" y="632"/>
                </a:lnTo>
                <a:lnTo>
                  <a:pt x="790" y="634"/>
                </a:lnTo>
                <a:lnTo>
                  <a:pt x="790" y="634"/>
                </a:lnTo>
                <a:lnTo>
                  <a:pt x="797" y="635"/>
                </a:lnTo>
                <a:lnTo>
                  <a:pt x="807" y="635"/>
                </a:lnTo>
                <a:lnTo>
                  <a:pt x="839" y="635"/>
                </a:lnTo>
                <a:lnTo>
                  <a:pt x="869" y="633"/>
                </a:lnTo>
                <a:lnTo>
                  <a:pt x="880" y="632"/>
                </a:lnTo>
                <a:lnTo>
                  <a:pt x="885" y="629"/>
                </a:lnTo>
                <a:lnTo>
                  <a:pt x="885" y="629"/>
                </a:lnTo>
                <a:lnTo>
                  <a:pt x="886" y="626"/>
                </a:lnTo>
                <a:lnTo>
                  <a:pt x="887" y="619"/>
                </a:lnTo>
                <a:lnTo>
                  <a:pt x="887" y="600"/>
                </a:lnTo>
                <a:lnTo>
                  <a:pt x="886" y="580"/>
                </a:lnTo>
                <a:lnTo>
                  <a:pt x="885" y="570"/>
                </a:lnTo>
                <a:lnTo>
                  <a:pt x="883" y="564"/>
                </a:lnTo>
                <a:lnTo>
                  <a:pt x="883" y="564"/>
                </a:lnTo>
                <a:lnTo>
                  <a:pt x="880" y="556"/>
                </a:lnTo>
                <a:lnTo>
                  <a:pt x="876" y="545"/>
                </a:lnTo>
                <a:lnTo>
                  <a:pt x="872" y="514"/>
                </a:lnTo>
                <a:lnTo>
                  <a:pt x="867" y="480"/>
                </a:lnTo>
                <a:lnTo>
                  <a:pt x="867" y="465"/>
                </a:lnTo>
                <a:lnTo>
                  <a:pt x="867" y="450"/>
                </a:lnTo>
                <a:lnTo>
                  <a:pt x="867" y="450"/>
                </a:lnTo>
                <a:lnTo>
                  <a:pt x="869" y="420"/>
                </a:lnTo>
                <a:lnTo>
                  <a:pt x="873" y="387"/>
                </a:lnTo>
                <a:lnTo>
                  <a:pt x="878" y="342"/>
                </a:lnTo>
                <a:lnTo>
                  <a:pt x="878" y="342"/>
                </a:lnTo>
                <a:lnTo>
                  <a:pt x="880" y="325"/>
                </a:lnTo>
                <a:lnTo>
                  <a:pt x="885" y="304"/>
                </a:lnTo>
                <a:lnTo>
                  <a:pt x="892" y="275"/>
                </a:lnTo>
                <a:lnTo>
                  <a:pt x="892" y="275"/>
                </a:lnTo>
                <a:lnTo>
                  <a:pt x="895" y="318"/>
                </a:lnTo>
                <a:lnTo>
                  <a:pt x="897" y="353"/>
                </a:lnTo>
                <a:lnTo>
                  <a:pt x="901" y="381"/>
                </a:lnTo>
                <a:lnTo>
                  <a:pt x="901" y="381"/>
                </a:lnTo>
                <a:lnTo>
                  <a:pt x="906" y="405"/>
                </a:lnTo>
                <a:lnTo>
                  <a:pt x="912" y="433"/>
                </a:lnTo>
                <a:lnTo>
                  <a:pt x="918" y="461"/>
                </a:lnTo>
                <a:lnTo>
                  <a:pt x="921" y="482"/>
                </a:lnTo>
                <a:lnTo>
                  <a:pt x="921" y="482"/>
                </a:lnTo>
                <a:lnTo>
                  <a:pt x="924" y="497"/>
                </a:lnTo>
                <a:lnTo>
                  <a:pt x="927" y="511"/>
                </a:lnTo>
                <a:lnTo>
                  <a:pt x="930" y="522"/>
                </a:lnTo>
                <a:lnTo>
                  <a:pt x="931" y="530"/>
                </a:lnTo>
                <a:lnTo>
                  <a:pt x="931" y="530"/>
                </a:lnTo>
                <a:lnTo>
                  <a:pt x="932" y="536"/>
                </a:lnTo>
                <a:lnTo>
                  <a:pt x="935" y="540"/>
                </a:lnTo>
                <a:lnTo>
                  <a:pt x="936" y="542"/>
                </a:lnTo>
                <a:lnTo>
                  <a:pt x="936" y="542"/>
                </a:lnTo>
                <a:lnTo>
                  <a:pt x="938" y="543"/>
                </a:lnTo>
                <a:lnTo>
                  <a:pt x="939" y="542"/>
                </a:lnTo>
                <a:lnTo>
                  <a:pt x="941" y="540"/>
                </a:lnTo>
                <a:lnTo>
                  <a:pt x="941" y="540"/>
                </a:lnTo>
                <a:lnTo>
                  <a:pt x="944" y="533"/>
                </a:lnTo>
                <a:lnTo>
                  <a:pt x="944" y="529"/>
                </a:lnTo>
                <a:lnTo>
                  <a:pt x="943" y="523"/>
                </a:lnTo>
                <a:lnTo>
                  <a:pt x="943" y="523"/>
                </a:lnTo>
                <a:lnTo>
                  <a:pt x="942" y="518"/>
                </a:lnTo>
                <a:lnTo>
                  <a:pt x="941" y="514"/>
                </a:lnTo>
                <a:lnTo>
                  <a:pt x="938" y="511"/>
                </a:lnTo>
                <a:lnTo>
                  <a:pt x="936" y="503"/>
                </a:lnTo>
                <a:lnTo>
                  <a:pt x="936" y="503"/>
                </a:lnTo>
                <a:lnTo>
                  <a:pt x="924" y="451"/>
                </a:lnTo>
                <a:lnTo>
                  <a:pt x="916" y="419"/>
                </a:lnTo>
                <a:lnTo>
                  <a:pt x="914" y="405"/>
                </a:lnTo>
                <a:lnTo>
                  <a:pt x="913" y="396"/>
                </a:lnTo>
                <a:lnTo>
                  <a:pt x="913" y="396"/>
                </a:lnTo>
                <a:lnTo>
                  <a:pt x="910" y="342"/>
                </a:lnTo>
                <a:lnTo>
                  <a:pt x="910" y="310"/>
                </a:lnTo>
                <a:lnTo>
                  <a:pt x="910" y="295"/>
                </a:lnTo>
                <a:lnTo>
                  <a:pt x="912" y="284"/>
                </a:lnTo>
                <a:lnTo>
                  <a:pt x="912" y="284"/>
                </a:lnTo>
                <a:lnTo>
                  <a:pt x="915" y="270"/>
                </a:lnTo>
                <a:lnTo>
                  <a:pt x="918" y="259"/>
                </a:lnTo>
                <a:lnTo>
                  <a:pt x="920" y="249"/>
                </a:lnTo>
                <a:lnTo>
                  <a:pt x="920" y="239"/>
                </a:lnTo>
                <a:lnTo>
                  <a:pt x="920" y="239"/>
                </a:lnTo>
                <a:lnTo>
                  <a:pt x="919" y="232"/>
                </a:lnTo>
                <a:lnTo>
                  <a:pt x="916" y="222"/>
                </a:lnTo>
                <a:lnTo>
                  <a:pt x="912" y="210"/>
                </a:lnTo>
                <a:lnTo>
                  <a:pt x="907" y="198"/>
                </a:lnTo>
                <a:lnTo>
                  <a:pt x="899" y="184"/>
                </a:lnTo>
                <a:lnTo>
                  <a:pt x="892" y="170"/>
                </a:lnTo>
                <a:lnTo>
                  <a:pt x="884" y="158"/>
                </a:lnTo>
                <a:lnTo>
                  <a:pt x="875" y="147"/>
                </a:lnTo>
                <a:lnTo>
                  <a:pt x="875" y="147"/>
                </a:lnTo>
                <a:lnTo>
                  <a:pt x="867" y="138"/>
                </a:lnTo>
                <a:lnTo>
                  <a:pt x="860" y="128"/>
                </a:lnTo>
                <a:lnTo>
                  <a:pt x="845" y="109"/>
                </a:lnTo>
                <a:lnTo>
                  <a:pt x="835" y="99"/>
                </a:lnTo>
                <a:lnTo>
                  <a:pt x="826" y="88"/>
                </a:lnTo>
                <a:lnTo>
                  <a:pt x="812" y="78"/>
                </a:lnTo>
                <a:lnTo>
                  <a:pt x="795" y="69"/>
                </a:lnTo>
                <a:lnTo>
                  <a:pt x="795" y="69"/>
                </a:lnTo>
                <a:lnTo>
                  <a:pt x="776" y="58"/>
                </a:lnTo>
                <a:lnTo>
                  <a:pt x="753" y="48"/>
                </a:lnTo>
                <a:lnTo>
                  <a:pt x="729" y="38"/>
                </a:lnTo>
                <a:lnTo>
                  <a:pt x="703" y="29"/>
                </a:lnTo>
                <a:lnTo>
                  <a:pt x="678" y="21"/>
                </a:lnTo>
                <a:lnTo>
                  <a:pt x="654" y="14"/>
                </a:lnTo>
                <a:lnTo>
                  <a:pt x="632" y="9"/>
                </a:lnTo>
                <a:lnTo>
                  <a:pt x="612" y="7"/>
                </a:lnTo>
                <a:lnTo>
                  <a:pt x="612" y="7"/>
                </a:lnTo>
                <a:lnTo>
                  <a:pt x="592" y="6"/>
                </a:lnTo>
                <a:lnTo>
                  <a:pt x="569" y="6"/>
                </a:lnTo>
                <a:lnTo>
                  <a:pt x="518" y="8"/>
                </a:lnTo>
                <a:lnTo>
                  <a:pt x="424" y="13"/>
                </a:lnTo>
                <a:lnTo>
                  <a:pt x="424" y="13"/>
                </a:lnTo>
                <a:lnTo>
                  <a:pt x="409" y="14"/>
                </a:lnTo>
                <a:lnTo>
                  <a:pt x="400" y="15"/>
                </a:lnTo>
                <a:lnTo>
                  <a:pt x="393" y="18"/>
                </a:lnTo>
                <a:lnTo>
                  <a:pt x="391" y="19"/>
                </a:lnTo>
                <a:lnTo>
                  <a:pt x="386" y="19"/>
                </a:lnTo>
                <a:lnTo>
                  <a:pt x="365" y="18"/>
                </a:lnTo>
                <a:lnTo>
                  <a:pt x="365" y="18"/>
                </a:lnTo>
                <a:lnTo>
                  <a:pt x="351" y="17"/>
                </a:lnTo>
                <a:lnTo>
                  <a:pt x="338" y="13"/>
                </a:lnTo>
                <a:lnTo>
                  <a:pt x="314" y="7"/>
                </a:lnTo>
                <a:lnTo>
                  <a:pt x="296" y="2"/>
                </a:lnTo>
                <a:lnTo>
                  <a:pt x="289" y="0"/>
                </a:lnTo>
                <a:lnTo>
                  <a:pt x="284" y="0"/>
                </a:lnTo>
                <a:lnTo>
                  <a:pt x="284" y="0"/>
                </a:lnTo>
                <a:lnTo>
                  <a:pt x="278" y="2"/>
                </a:lnTo>
                <a:lnTo>
                  <a:pt x="272" y="6"/>
                </a:lnTo>
                <a:lnTo>
                  <a:pt x="256" y="19"/>
                </a:lnTo>
                <a:lnTo>
                  <a:pt x="239" y="36"/>
                </a:lnTo>
                <a:lnTo>
                  <a:pt x="222" y="52"/>
                </a:lnTo>
                <a:lnTo>
                  <a:pt x="222" y="52"/>
                </a:lnTo>
                <a:lnTo>
                  <a:pt x="215" y="59"/>
                </a:lnTo>
                <a:lnTo>
                  <a:pt x="207" y="63"/>
                </a:lnTo>
                <a:lnTo>
                  <a:pt x="193" y="70"/>
                </a:lnTo>
                <a:lnTo>
                  <a:pt x="184" y="75"/>
                </a:lnTo>
                <a:lnTo>
                  <a:pt x="179" y="78"/>
                </a:lnTo>
                <a:lnTo>
                  <a:pt x="176" y="82"/>
                </a:lnTo>
                <a:lnTo>
                  <a:pt x="176" y="82"/>
                </a:lnTo>
                <a:lnTo>
                  <a:pt x="174" y="86"/>
                </a:lnTo>
                <a:lnTo>
                  <a:pt x="173" y="90"/>
                </a:lnTo>
                <a:lnTo>
                  <a:pt x="170" y="101"/>
                </a:lnTo>
                <a:lnTo>
                  <a:pt x="169" y="112"/>
                </a:lnTo>
                <a:lnTo>
                  <a:pt x="168" y="117"/>
                </a:lnTo>
                <a:lnTo>
                  <a:pt x="166" y="122"/>
                </a:lnTo>
                <a:lnTo>
                  <a:pt x="166" y="122"/>
                </a:lnTo>
                <a:lnTo>
                  <a:pt x="155" y="138"/>
                </a:lnTo>
                <a:lnTo>
                  <a:pt x="138" y="162"/>
                </a:lnTo>
                <a:lnTo>
                  <a:pt x="103" y="210"/>
                </a:lnTo>
                <a:lnTo>
                  <a:pt x="103" y="210"/>
                </a:lnTo>
                <a:lnTo>
                  <a:pt x="93" y="226"/>
                </a:lnTo>
                <a:lnTo>
                  <a:pt x="86" y="239"/>
                </a:lnTo>
                <a:lnTo>
                  <a:pt x="81" y="253"/>
                </a:lnTo>
                <a:lnTo>
                  <a:pt x="81" y="253"/>
                </a:lnTo>
                <a:close/>
                <a:moveTo>
                  <a:pt x="788" y="444"/>
                </a:moveTo>
                <a:lnTo>
                  <a:pt x="788" y="444"/>
                </a:lnTo>
                <a:lnTo>
                  <a:pt x="794" y="453"/>
                </a:lnTo>
                <a:lnTo>
                  <a:pt x="799" y="462"/>
                </a:lnTo>
                <a:lnTo>
                  <a:pt x="803" y="472"/>
                </a:lnTo>
                <a:lnTo>
                  <a:pt x="803" y="472"/>
                </a:lnTo>
                <a:lnTo>
                  <a:pt x="806" y="482"/>
                </a:lnTo>
                <a:lnTo>
                  <a:pt x="807" y="493"/>
                </a:lnTo>
                <a:lnTo>
                  <a:pt x="807" y="503"/>
                </a:lnTo>
                <a:lnTo>
                  <a:pt x="784" y="454"/>
                </a:lnTo>
                <a:lnTo>
                  <a:pt x="788" y="44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3">
            <a:extLst>
              <a:ext uri="{FF2B5EF4-FFF2-40B4-BE49-F238E27FC236}">
                <a16:creationId xmlns:a16="http://schemas.microsoft.com/office/drawing/2014/main" id="{8B97E8F9-9928-41D1-BAD7-7EE3A668B3C0}"/>
              </a:ext>
            </a:extLst>
          </p:cNvPr>
          <p:cNvSpPr>
            <a:spLocks noEditPoints="1"/>
          </p:cNvSpPr>
          <p:nvPr/>
        </p:nvSpPr>
        <p:spPr bwMode="auto">
          <a:xfrm>
            <a:off x="6120521" y="1143324"/>
            <a:ext cx="1556852" cy="1121191"/>
          </a:xfrm>
          <a:custGeom>
            <a:avLst/>
            <a:gdLst>
              <a:gd name="T0" fmla="*/ 29 w 729"/>
              <a:gd name="T1" fmla="*/ 188 h 525"/>
              <a:gd name="T2" fmla="*/ 18 w 729"/>
              <a:gd name="T3" fmla="*/ 279 h 525"/>
              <a:gd name="T4" fmla="*/ 22 w 729"/>
              <a:gd name="T5" fmla="*/ 393 h 525"/>
              <a:gd name="T6" fmla="*/ 1 w 729"/>
              <a:gd name="T7" fmla="*/ 490 h 525"/>
              <a:gd name="T8" fmla="*/ 30 w 729"/>
              <a:gd name="T9" fmla="*/ 524 h 525"/>
              <a:gd name="T10" fmla="*/ 65 w 729"/>
              <a:gd name="T11" fmla="*/ 513 h 525"/>
              <a:gd name="T12" fmla="*/ 57 w 729"/>
              <a:gd name="T13" fmla="*/ 508 h 525"/>
              <a:gd name="T14" fmla="*/ 51 w 729"/>
              <a:gd name="T15" fmla="*/ 496 h 525"/>
              <a:gd name="T16" fmla="*/ 39 w 729"/>
              <a:gd name="T17" fmla="*/ 502 h 525"/>
              <a:gd name="T18" fmla="*/ 28 w 729"/>
              <a:gd name="T19" fmla="*/ 479 h 525"/>
              <a:gd name="T20" fmla="*/ 68 w 729"/>
              <a:gd name="T21" fmla="*/ 386 h 525"/>
              <a:gd name="T22" fmla="*/ 89 w 729"/>
              <a:gd name="T23" fmla="*/ 308 h 525"/>
              <a:gd name="T24" fmla="*/ 109 w 729"/>
              <a:gd name="T25" fmla="*/ 279 h 525"/>
              <a:gd name="T26" fmla="*/ 135 w 729"/>
              <a:gd name="T27" fmla="*/ 277 h 525"/>
              <a:gd name="T28" fmla="*/ 168 w 729"/>
              <a:gd name="T29" fmla="*/ 258 h 525"/>
              <a:gd name="T30" fmla="*/ 180 w 729"/>
              <a:gd name="T31" fmla="*/ 270 h 525"/>
              <a:gd name="T32" fmla="*/ 198 w 729"/>
              <a:gd name="T33" fmla="*/ 264 h 525"/>
              <a:gd name="T34" fmla="*/ 211 w 729"/>
              <a:gd name="T35" fmla="*/ 325 h 525"/>
              <a:gd name="T36" fmla="*/ 225 w 729"/>
              <a:gd name="T37" fmla="*/ 416 h 525"/>
              <a:gd name="T38" fmla="*/ 240 w 729"/>
              <a:gd name="T39" fmla="*/ 475 h 525"/>
              <a:gd name="T40" fmla="*/ 223 w 729"/>
              <a:gd name="T41" fmla="*/ 505 h 525"/>
              <a:gd name="T42" fmla="*/ 230 w 729"/>
              <a:gd name="T43" fmla="*/ 524 h 525"/>
              <a:gd name="T44" fmla="*/ 303 w 729"/>
              <a:gd name="T45" fmla="*/ 518 h 525"/>
              <a:gd name="T46" fmla="*/ 294 w 729"/>
              <a:gd name="T47" fmla="*/ 479 h 525"/>
              <a:gd name="T48" fmla="*/ 297 w 729"/>
              <a:gd name="T49" fmla="*/ 456 h 525"/>
              <a:gd name="T50" fmla="*/ 335 w 729"/>
              <a:gd name="T51" fmla="*/ 482 h 525"/>
              <a:gd name="T52" fmla="*/ 364 w 729"/>
              <a:gd name="T53" fmla="*/ 513 h 525"/>
              <a:gd name="T54" fmla="*/ 396 w 729"/>
              <a:gd name="T55" fmla="*/ 482 h 525"/>
              <a:gd name="T56" fmla="*/ 401 w 729"/>
              <a:gd name="T57" fmla="*/ 442 h 525"/>
              <a:gd name="T58" fmla="*/ 362 w 729"/>
              <a:gd name="T59" fmla="*/ 436 h 525"/>
              <a:gd name="T60" fmla="*/ 355 w 729"/>
              <a:gd name="T61" fmla="*/ 411 h 525"/>
              <a:gd name="T62" fmla="*/ 404 w 729"/>
              <a:gd name="T63" fmla="*/ 344 h 525"/>
              <a:gd name="T64" fmla="*/ 490 w 729"/>
              <a:gd name="T65" fmla="*/ 339 h 525"/>
              <a:gd name="T66" fmla="*/ 534 w 729"/>
              <a:gd name="T67" fmla="*/ 343 h 525"/>
              <a:gd name="T68" fmla="*/ 545 w 729"/>
              <a:gd name="T69" fmla="*/ 404 h 525"/>
              <a:gd name="T70" fmla="*/ 535 w 729"/>
              <a:gd name="T71" fmla="*/ 469 h 525"/>
              <a:gd name="T72" fmla="*/ 517 w 729"/>
              <a:gd name="T73" fmla="*/ 499 h 525"/>
              <a:gd name="T74" fmla="*/ 539 w 729"/>
              <a:gd name="T75" fmla="*/ 514 h 525"/>
              <a:gd name="T76" fmla="*/ 593 w 729"/>
              <a:gd name="T77" fmla="*/ 509 h 525"/>
              <a:gd name="T78" fmla="*/ 607 w 729"/>
              <a:gd name="T79" fmla="*/ 481 h 525"/>
              <a:gd name="T80" fmla="*/ 603 w 729"/>
              <a:gd name="T81" fmla="*/ 383 h 525"/>
              <a:gd name="T82" fmla="*/ 627 w 729"/>
              <a:gd name="T83" fmla="*/ 352 h 525"/>
              <a:gd name="T84" fmla="*/ 642 w 729"/>
              <a:gd name="T85" fmla="*/ 407 h 525"/>
              <a:gd name="T86" fmla="*/ 650 w 729"/>
              <a:gd name="T87" fmla="*/ 461 h 525"/>
              <a:gd name="T88" fmla="*/ 643 w 729"/>
              <a:gd name="T89" fmla="*/ 495 h 525"/>
              <a:gd name="T90" fmla="*/ 699 w 729"/>
              <a:gd name="T91" fmla="*/ 499 h 525"/>
              <a:gd name="T92" fmla="*/ 727 w 729"/>
              <a:gd name="T93" fmla="*/ 484 h 525"/>
              <a:gd name="T94" fmla="*/ 718 w 729"/>
              <a:gd name="T95" fmla="*/ 447 h 525"/>
              <a:gd name="T96" fmla="*/ 707 w 729"/>
              <a:gd name="T97" fmla="*/ 360 h 525"/>
              <a:gd name="T98" fmla="*/ 712 w 729"/>
              <a:gd name="T99" fmla="*/ 243 h 525"/>
              <a:gd name="T100" fmla="*/ 713 w 729"/>
              <a:gd name="T101" fmla="*/ 161 h 525"/>
              <a:gd name="T102" fmla="*/ 673 w 729"/>
              <a:gd name="T103" fmla="*/ 80 h 525"/>
              <a:gd name="T104" fmla="*/ 552 w 729"/>
              <a:gd name="T105" fmla="*/ 14 h 525"/>
              <a:gd name="T106" fmla="*/ 421 w 729"/>
              <a:gd name="T107" fmla="*/ 0 h 525"/>
              <a:gd name="T108" fmla="*/ 249 w 729"/>
              <a:gd name="T109" fmla="*/ 27 h 525"/>
              <a:gd name="T110" fmla="*/ 133 w 729"/>
              <a:gd name="T111" fmla="*/ 32 h 525"/>
              <a:gd name="T112" fmla="*/ 77 w 729"/>
              <a:gd name="T113" fmla="*/ 55 h 525"/>
              <a:gd name="T114" fmla="*/ 53 w 729"/>
              <a:gd name="T115" fmla="*/ 130 h 525"/>
              <a:gd name="T116" fmla="*/ 695 w 729"/>
              <a:gd name="T117" fmla="*/ 329 h 525"/>
              <a:gd name="T118" fmla="*/ 695 w 729"/>
              <a:gd name="T119" fmla="*/ 386 h 525"/>
              <a:gd name="T120" fmla="*/ 691 w 729"/>
              <a:gd name="T121" fmla="*/ 349 h 5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29" h="525">
                <a:moveTo>
                  <a:pt x="51" y="141"/>
                </a:moveTo>
                <a:lnTo>
                  <a:pt x="51" y="141"/>
                </a:lnTo>
                <a:lnTo>
                  <a:pt x="47" y="146"/>
                </a:lnTo>
                <a:lnTo>
                  <a:pt x="40" y="158"/>
                </a:lnTo>
                <a:lnTo>
                  <a:pt x="36" y="168"/>
                </a:lnTo>
                <a:lnTo>
                  <a:pt x="33" y="177"/>
                </a:lnTo>
                <a:lnTo>
                  <a:pt x="29" y="188"/>
                </a:lnTo>
                <a:lnTo>
                  <a:pt x="26" y="201"/>
                </a:lnTo>
                <a:lnTo>
                  <a:pt x="26" y="201"/>
                </a:lnTo>
                <a:lnTo>
                  <a:pt x="23" y="223"/>
                </a:lnTo>
                <a:lnTo>
                  <a:pt x="20" y="241"/>
                </a:lnTo>
                <a:lnTo>
                  <a:pt x="18" y="258"/>
                </a:lnTo>
                <a:lnTo>
                  <a:pt x="18" y="279"/>
                </a:lnTo>
                <a:lnTo>
                  <a:pt x="18" y="279"/>
                </a:lnTo>
                <a:lnTo>
                  <a:pt x="20" y="304"/>
                </a:lnTo>
                <a:lnTo>
                  <a:pt x="24" y="331"/>
                </a:lnTo>
                <a:lnTo>
                  <a:pt x="25" y="359"/>
                </a:lnTo>
                <a:lnTo>
                  <a:pt x="25" y="371"/>
                </a:lnTo>
                <a:lnTo>
                  <a:pt x="24" y="382"/>
                </a:lnTo>
                <a:lnTo>
                  <a:pt x="24" y="382"/>
                </a:lnTo>
                <a:lnTo>
                  <a:pt x="22" y="393"/>
                </a:lnTo>
                <a:lnTo>
                  <a:pt x="18" y="406"/>
                </a:lnTo>
                <a:lnTo>
                  <a:pt x="10" y="434"/>
                </a:lnTo>
                <a:lnTo>
                  <a:pt x="2" y="461"/>
                </a:lnTo>
                <a:lnTo>
                  <a:pt x="0" y="473"/>
                </a:lnTo>
                <a:lnTo>
                  <a:pt x="0" y="481"/>
                </a:lnTo>
                <a:lnTo>
                  <a:pt x="0" y="481"/>
                </a:lnTo>
                <a:lnTo>
                  <a:pt x="1" y="490"/>
                </a:lnTo>
                <a:lnTo>
                  <a:pt x="2" y="497"/>
                </a:lnTo>
                <a:lnTo>
                  <a:pt x="6" y="504"/>
                </a:lnTo>
                <a:lnTo>
                  <a:pt x="8" y="510"/>
                </a:lnTo>
                <a:lnTo>
                  <a:pt x="13" y="515"/>
                </a:lnTo>
                <a:lnTo>
                  <a:pt x="18" y="519"/>
                </a:lnTo>
                <a:lnTo>
                  <a:pt x="24" y="522"/>
                </a:lnTo>
                <a:lnTo>
                  <a:pt x="30" y="524"/>
                </a:lnTo>
                <a:lnTo>
                  <a:pt x="30" y="524"/>
                </a:lnTo>
                <a:lnTo>
                  <a:pt x="37" y="524"/>
                </a:lnTo>
                <a:lnTo>
                  <a:pt x="43" y="524"/>
                </a:lnTo>
                <a:lnTo>
                  <a:pt x="54" y="520"/>
                </a:lnTo>
                <a:lnTo>
                  <a:pt x="62" y="516"/>
                </a:lnTo>
                <a:lnTo>
                  <a:pt x="65" y="513"/>
                </a:lnTo>
                <a:lnTo>
                  <a:pt x="65" y="513"/>
                </a:lnTo>
                <a:lnTo>
                  <a:pt x="69" y="509"/>
                </a:lnTo>
                <a:lnTo>
                  <a:pt x="69" y="508"/>
                </a:lnTo>
                <a:lnTo>
                  <a:pt x="68" y="508"/>
                </a:lnTo>
                <a:lnTo>
                  <a:pt x="68" y="508"/>
                </a:lnTo>
                <a:lnTo>
                  <a:pt x="60" y="508"/>
                </a:lnTo>
                <a:lnTo>
                  <a:pt x="58" y="508"/>
                </a:lnTo>
                <a:lnTo>
                  <a:pt x="57" y="508"/>
                </a:lnTo>
                <a:lnTo>
                  <a:pt x="57" y="507"/>
                </a:lnTo>
                <a:lnTo>
                  <a:pt x="57" y="507"/>
                </a:lnTo>
                <a:lnTo>
                  <a:pt x="58" y="501"/>
                </a:lnTo>
                <a:lnTo>
                  <a:pt x="57" y="498"/>
                </a:lnTo>
                <a:lnTo>
                  <a:pt x="56" y="497"/>
                </a:lnTo>
                <a:lnTo>
                  <a:pt x="56" y="497"/>
                </a:lnTo>
                <a:lnTo>
                  <a:pt x="51" y="496"/>
                </a:lnTo>
                <a:lnTo>
                  <a:pt x="47" y="497"/>
                </a:lnTo>
                <a:lnTo>
                  <a:pt x="47" y="497"/>
                </a:lnTo>
                <a:lnTo>
                  <a:pt x="46" y="498"/>
                </a:lnTo>
                <a:lnTo>
                  <a:pt x="45" y="501"/>
                </a:lnTo>
                <a:lnTo>
                  <a:pt x="42" y="501"/>
                </a:lnTo>
                <a:lnTo>
                  <a:pt x="42" y="501"/>
                </a:lnTo>
                <a:lnTo>
                  <a:pt x="39" y="502"/>
                </a:lnTo>
                <a:lnTo>
                  <a:pt x="34" y="499"/>
                </a:lnTo>
                <a:lnTo>
                  <a:pt x="31" y="498"/>
                </a:lnTo>
                <a:lnTo>
                  <a:pt x="29" y="495"/>
                </a:lnTo>
                <a:lnTo>
                  <a:pt x="28" y="491"/>
                </a:lnTo>
                <a:lnTo>
                  <a:pt x="26" y="485"/>
                </a:lnTo>
                <a:lnTo>
                  <a:pt x="26" y="485"/>
                </a:lnTo>
                <a:lnTo>
                  <a:pt x="28" y="479"/>
                </a:lnTo>
                <a:lnTo>
                  <a:pt x="30" y="473"/>
                </a:lnTo>
                <a:lnTo>
                  <a:pt x="36" y="459"/>
                </a:lnTo>
                <a:lnTo>
                  <a:pt x="45" y="445"/>
                </a:lnTo>
                <a:lnTo>
                  <a:pt x="52" y="429"/>
                </a:lnTo>
                <a:lnTo>
                  <a:pt x="52" y="429"/>
                </a:lnTo>
                <a:lnTo>
                  <a:pt x="59" y="410"/>
                </a:lnTo>
                <a:lnTo>
                  <a:pt x="68" y="386"/>
                </a:lnTo>
                <a:lnTo>
                  <a:pt x="74" y="363"/>
                </a:lnTo>
                <a:lnTo>
                  <a:pt x="79" y="346"/>
                </a:lnTo>
                <a:lnTo>
                  <a:pt x="79" y="346"/>
                </a:lnTo>
                <a:lnTo>
                  <a:pt x="86" y="304"/>
                </a:lnTo>
                <a:lnTo>
                  <a:pt x="86" y="304"/>
                </a:lnTo>
                <a:lnTo>
                  <a:pt x="88" y="307"/>
                </a:lnTo>
                <a:lnTo>
                  <a:pt x="89" y="308"/>
                </a:lnTo>
                <a:lnTo>
                  <a:pt x="92" y="309"/>
                </a:lnTo>
                <a:lnTo>
                  <a:pt x="92" y="309"/>
                </a:lnTo>
                <a:lnTo>
                  <a:pt x="94" y="308"/>
                </a:lnTo>
                <a:lnTo>
                  <a:pt x="97" y="304"/>
                </a:lnTo>
                <a:lnTo>
                  <a:pt x="102" y="292"/>
                </a:lnTo>
                <a:lnTo>
                  <a:pt x="102" y="292"/>
                </a:lnTo>
                <a:lnTo>
                  <a:pt x="109" y="279"/>
                </a:lnTo>
                <a:lnTo>
                  <a:pt x="114" y="274"/>
                </a:lnTo>
                <a:lnTo>
                  <a:pt x="116" y="273"/>
                </a:lnTo>
                <a:lnTo>
                  <a:pt x="116" y="273"/>
                </a:lnTo>
                <a:lnTo>
                  <a:pt x="122" y="274"/>
                </a:lnTo>
                <a:lnTo>
                  <a:pt x="128" y="275"/>
                </a:lnTo>
                <a:lnTo>
                  <a:pt x="135" y="277"/>
                </a:lnTo>
                <a:lnTo>
                  <a:pt x="135" y="277"/>
                </a:lnTo>
                <a:lnTo>
                  <a:pt x="140" y="277"/>
                </a:lnTo>
                <a:lnTo>
                  <a:pt x="144" y="275"/>
                </a:lnTo>
                <a:lnTo>
                  <a:pt x="150" y="272"/>
                </a:lnTo>
                <a:lnTo>
                  <a:pt x="156" y="267"/>
                </a:lnTo>
                <a:lnTo>
                  <a:pt x="162" y="262"/>
                </a:lnTo>
                <a:lnTo>
                  <a:pt x="162" y="262"/>
                </a:lnTo>
                <a:lnTo>
                  <a:pt x="168" y="258"/>
                </a:lnTo>
                <a:lnTo>
                  <a:pt x="172" y="257"/>
                </a:lnTo>
                <a:lnTo>
                  <a:pt x="174" y="258"/>
                </a:lnTo>
                <a:lnTo>
                  <a:pt x="174" y="258"/>
                </a:lnTo>
                <a:lnTo>
                  <a:pt x="175" y="264"/>
                </a:lnTo>
                <a:lnTo>
                  <a:pt x="177" y="268"/>
                </a:lnTo>
                <a:lnTo>
                  <a:pt x="178" y="269"/>
                </a:lnTo>
                <a:lnTo>
                  <a:pt x="180" y="270"/>
                </a:lnTo>
                <a:lnTo>
                  <a:pt x="180" y="270"/>
                </a:lnTo>
                <a:lnTo>
                  <a:pt x="181" y="269"/>
                </a:lnTo>
                <a:lnTo>
                  <a:pt x="184" y="268"/>
                </a:lnTo>
                <a:lnTo>
                  <a:pt x="186" y="263"/>
                </a:lnTo>
                <a:lnTo>
                  <a:pt x="189" y="257"/>
                </a:lnTo>
                <a:lnTo>
                  <a:pt x="189" y="257"/>
                </a:lnTo>
                <a:lnTo>
                  <a:pt x="198" y="264"/>
                </a:lnTo>
                <a:lnTo>
                  <a:pt x="205" y="270"/>
                </a:lnTo>
                <a:lnTo>
                  <a:pt x="207" y="274"/>
                </a:lnTo>
                <a:lnTo>
                  <a:pt x="208" y="278"/>
                </a:lnTo>
                <a:lnTo>
                  <a:pt x="208" y="278"/>
                </a:lnTo>
                <a:lnTo>
                  <a:pt x="211" y="289"/>
                </a:lnTo>
                <a:lnTo>
                  <a:pt x="211" y="306"/>
                </a:lnTo>
                <a:lnTo>
                  <a:pt x="211" y="325"/>
                </a:lnTo>
                <a:lnTo>
                  <a:pt x="212" y="343"/>
                </a:lnTo>
                <a:lnTo>
                  <a:pt x="212" y="343"/>
                </a:lnTo>
                <a:lnTo>
                  <a:pt x="214" y="361"/>
                </a:lnTo>
                <a:lnTo>
                  <a:pt x="219" y="383"/>
                </a:lnTo>
                <a:lnTo>
                  <a:pt x="224" y="404"/>
                </a:lnTo>
                <a:lnTo>
                  <a:pt x="225" y="416"/>
                </a:lnTo>
                <a:lnTo>
                  <a:pt x="225" y="416"/>
                </a:lnTo>
                <a:lnTo>
                  <a:pt x="226" y="424"/>
                </a:lnTo>
                <a:lnTo>
                  <a:pt x="229" y="438"/>
                </a:lnTo>
                <a:lnTo>
                  <a:pt x="231" y="450"/>
                </a:lnTo>
                <a:lnTo>
                  <a:pt x="235" y="461"/>
                </a:lnTo>
                <a:lnTo>
                  <a:pt x="235" y="461"/>
                </a:lnTo>
                <a:lnTo>
                  <a:pt x="237" y="468"/>
                </a:lnTo>
                <a:lnTo>
                  <a:pt x="240" y="475"/>
                </a:lnTo>
                <a:lnTo>
                  <a:pt x="240" y="481"/>
                </a:lnTo>
                <a:lnTo>
                  <a:pt x="237" y="486"/>
                </a:lnTo>
                <a:lnTo>
                  <a:pt x="237" y="486"/>
                </a:lnTo>
                <a:lnTo>
                  <a:pt x="230" y="495"/>
                </a:lnTo>
                <a:lnTo>
                  <a:pt x="226" y="499"/>
                </a:lnTo>
                <a:lnTo>
                  <a:pt x="223" y="505"/>
                </a:lnTo>
                <a:lnTo>
                  <a:pt x="223" y="505"/>
                </a:lnTo>
                <a:lnTo>
                  <a:pt x="221" y="511"/>
                </a:lnTo>
                <a:lnTo>
                  <a:pt x="221" y="516"/>
                </a:lnTo>
                <a:lnTo>
                  <a:pt x="223" y="520"/>
                </a:lnTo>
                <a:lnTo>
                  <a:pt x="224" y="522"/>
                </a:lnTo>
                <a:lnTo>
                  <a:pt x="224" y="522"/>
                </a:lnTo>
                <a:lnTo>
                  <a:pt x="225" y="524"/>
                </a:lnTo>
                <a:lnTo>
                  <a:pt x="230" y="524"/>
                </a:lnTo>
                <a:lnTo>
                  <a:pt x="242" y="525"/>
                </a:lnTo>
                <a:lnTo>
                  <a:pt x="270" y="524"/>
                </a:lnTo>
                <a:lnTo>
                  <a:pt x="270" y="524"/>
                </a:lnTo>
                <a:lnTo>
                  <a:pt x="290" y="521"/>
                </a:lnTo>
                <a:lnTo>
                  <a:pt x="298" y="520"/>
                </a:lnTo>
                <a:lnTo>
                  <a:pt x="303" y="518"/>
                </a:lnTo>
                <a:lnTo>
                  <a:pt x="303" y="518"/>
                </a:lnTo>
                <a:lnTo>
                  <a:pt x="305" y="514"/>
                </a:lnTo>
                <a:lnTo>
                  <a:pt x="306" y="509"/>
                </a:lnTo>
                <a:lnTo>
                  <a:pt x="305" y="504"/>
                </a:lnTo>
                <a:lnTo>
                  <a:pt x="305" y="499"/>
                </a:lnTo>
                <a:lnTo>
                  <a:pt x="305" y="499"/>
                </a:lnTo>
                <a:lnTo>
                  <a:pt x="299" y="487"/>
                </a:lnTo>
                <a:lnTo>
                  <a:pt x="294" y="479"/>
                </a:lnTo>
                <a:lnTo>
                  <a:pt x="294" y="479"/>
                </a:lnTo>
                <a:lnTo>
                  <a:pt x="290" y="467"/>
                </a:lnTo>
                <a:lnTo>
                  <a:pt x="290" y="467"/>
                </a:lnTo>
                <a:lnTo>
                  <a:pt x="290" y="455"/>
                </a:lnTo>
                <a:lnTo>
                  <a:pt x="290" y="446"/>
                </a:lnTo>
                <a:lnTo>
                  <a:pt x="290" y="446"/>
                </a:lnTo>
                <a:lnTo>
                  <a:pt x="297" y="456"/>
                </a:lnTo>
                <a:lnTo>
                  <a:pt x="301" y="463"/>
                </a:lnTo>
                <a:lnTo>
                  <a:pt x="305" y="467"/>
                </a:lnTo>
                <a:lnTo>
                  <a:pt x="309" y="469"/>
                </a:lnTo>
                <a:lnTo>
                  <a:pt x="309" y="469"/>
                </a:lnTo>
                <a:lnTo>
                  <a:pt x="317" y="474"/>
                </a:lnTo>
                <a:lnTo>
                  <a:pt x="327" y="478"/>
                </a:lnTo>
                <a:lnTo>
                  <a:pt x="335" y="482"/>
                </a:lnTo>
                <a:lnTo>
                  <a:pt x="343" y="488"/>
                </a:lnTo>
                <a:lnTo>
                  <a:pt x="343" y="488"/>
                </a:lnTo>
                <a:lnTo>
                  <a:pt x="349" y="495"/>
                </a:lnTo>
                <a:lnTo>
                  <a:pt x="353" y="502"/>
                </a:lnTo>
                <a:lnTo>
                  <a:pt x="358" y="508"/>
                </a:lnTo>
                <a:lnTo>
                  <a:pt x="364" y="513"/>
                </a:lnTo>
                <a:lnTo>
                  <a:pt x="364" y="513"/>
                </a:lnTo>
                <a:lnTo>
                  <a:pt x="369" y="514"/>
                </a:lnTo>
                <a:lnTo>
                  <a:pt x="373" y="514"/>
                </a:lnTo>
                <a:lnTo>
                  <a:pt x="379" y="509"/>
                </a:lnTo>
                <a:lnTo>
                  <a:pt x="379" y="509"/>
                </a:lnTo>
                <a:lnTo>
                  <a:pt x="385" y="503"/>
                </a:lnTo>
                <a:lnTo>
                  <a:pt x="390" y="493"/>
                </a:lnTo>
                <a:lnTo>
                  <a:pt x="396" y="482"/>
                </a:lnTo>
                <a:lnTo>
                  <a:pt x="400" y="473"/>
                </a:lnTo>
                <a:lnTo>
                  <a:pt x="400" y="473"/>
                </a:lnTo>
                <a:lnTo>
                  <a:pt x="401" y="464"/>
                </a:lnTo>
                <a:lnTo>
                  <a:pt x="402" y="455"/>
                </a:lnTo>
                <a:lnTo>
                  <a:pt x="402" y="450"/>
                </a:lnTo>
                <a:lnTo>
                  <a:pt x="402" y="446"/>
                </a:lnTo>
                <a:lnTo>
                  <a:pt x="401" y="442"/>
                </a:lnTo>
                <a:lnTo>
                  <a:pt x="398" y="439"/>
                </a:lnTo>
                <a:lnTo>
                  <a:pt x="398" y="439"/>
                </a:lnTo>
                <a:lnTo>
                  <a:pt x="395" y="436"/>
                </a:lnTo>
                <a:lnTo>
                  <a:pt x="390" y="435"/>
                </a:lnTo>
                <a:lnTo>
                  <a:pt x="379" y="435"/>
                </a:lnTo>
                <a:lnTo>
                  <a:pt x="362" y="436"/>
                </a:lnTo>
                <a:lnTo>
                  <a:pt x="362" y="436"/>
                </a:lnTo>
                <a:lnTo>
                  <a:pt x="353" y="435"/>
                </a:lnTo>
                <a:lnTo>
                  <a:pt x="349" y="433"/>
                </a:lnTo>
                <a:lnTo>
                  <a:pt x="349" y="433"/>
                </a:lnTo>
                <a:lnTo>
                  <a:pt x="349" y="430"/>
                </a:lnTo>
                <a:lnTo>
                  <a:pt x="349" y="425"/>
                </a:lnTo>
                <a:lnTo>
                  <a:pt x="355" y="411"/>
                </a:lnTo>
                <a:lnTo>
                  <a:pt x="355" y="411"/>
                </a:lnTo>
                <a:lnTo>
                  <a:pt x="364" y="377"/>
                </a:lnTo>
                <a:lnTo>
                  <a:pt x="370" y="360"/>
                </a:lnTo>
                <a:lnTo>
                  <a:pt x="374" y="352"/>
                </a:lnTo>
                <a:lnTo>
                  <a:pt x="374" y="352"/>
                </a:lnTo>
                <a:lnTo>
                  <a:pt x="383" y="339"/>
                </a:lnTo>
                <a:lnTo>
                  <a:pt x="383" y="339"/>
                </a:lnTo>
                <a:lnTo>
                  <a:pt x="404" y="344"/>
                </a:lnTo>
                <a:lnTo>
                  <a:pt x="426" y="348"/>
                </a:lnTo>
                <a:lnTo>
                  <a:pt x="438" y="348"/>
                </a:lnTo>
                <a:lnTo>
                  <a:pt x="449" y="348"/>
                </a:lnTo>
                <a:lnTo>
                  <a:pt x="449" y="348"/>
                </a:lnTo>
                <a:lnTo>
                  <a:pt x="469" y="346"/>
                </a:lnTo>
                <a:lnTo>
                  <a:pt x="482" y="343"/>
                </a:lnTo>
                <a:lnTo>
                  <a:pt x="490" y="339"/>
                </a:lnTo>
                <a:lnTo>
                  <a:pt x="493" y="338"/>
                </a:lnTo>
                <a:lnTo>
                  <a:pt x="493" y="338"/>
                </a:lnTo>
                <a:lnTo>
                  <a:pt x="499" y="338"/>
                </a:lnTo>
                <a:lnTo>
                  <a:pt x="512" y="338"/>
                </a:lnTo>
                <a:lnTo>
                  <a:pt x="521" y="339"/>
                </a:lnTo>
                <a:lnTo>
                  <a:pt x="528" y="341"/>
                </a:lnTo>
                <a:lnTo>
                  <a:pt x="534" y="343"/>
                </a:lnTo>
                <a:lnTo>
                  <a:pt x="538" y="348"/>
                </a:lnTo>
                <a:lnTo>
                  <a:pt x="538" y="348"/>
                </a:lnTo>
                <a:lnTo>
                  <a:pt x="540" y="353"/>
                </a:lnTo>
                <a:lnTo>
                  <a:pt x="542" y="360"/>
                </a:lnTo>
                <a:lnTo>
                  <a:pt x="546" y="377"/>
                </a:lnTo>
                <a:lnTo>
                  <a:pt x="546" y="395"/>
                </a:lnTo>
                <a:lnTo>
                  <a:pt x="545" y="404"/>
                </a:lnTo>
                <a:lnTo>
                  <a:pt x="544" y="411"/>
                </a:lnTo>
                <a:lnTo>
                  <a:pt x="544" y="411"/>
                </a:lnTo>
                <a:lnTo>
                  <a:pt x="541" y="418"/>
                </a:lnTo>
                <a:lnTo>
                  <a:pt x="540" y="427"/>
                </a:lnTo>
                <a:lnTo>
                  <a:pt x="538" y="445"/>
                </a:lnTo>
                <a:lnTo>
                  <a:pt x="536" y="463"/>
                </a:lnTo>
                <a:lnTo>
                  <a:pt x="535" y="469"/>
                </a:lnTo>
                <a:lnTo>
                  <a:pt x="533" y="475"/>
                </a:lnTo>
                <a:lnTo>
                  <a:pt x="533" y="475"/>
                </a:lnTo>
                <a:lnTo>
                  <a:pt x="529" y="481"/>
                </a:lnTo>
                <a:lnTo>
                  <a:pt x="524" y="486"/>
                </a:lnTo>
                <a:lnTo>
                  <a:pt x="521" y="491"/>
                </a:lnTo>
                <a:lnTo>
                  <a:pt x="518" y="495"/>
                </a:lnTo>
                <a:lnTo>
                  <a:pt x="517" y="499"/>
                </a:lnTo>
                <a:lnTo>
                  <a:pt x="517" y="499"/>
                </a:lnTo>
                <a:lnTo>
                  <a:pt x="517" y="504"/>
                </a:lnTo>
                <a:lnTo>
                  <a:pt x="518" y="508"/>
                </a:lnTo>
                <a:lnTo>
                  <a:pt x="519" y="510"/>
                </a:lnTo>
                <a:lnTo>
                  <a:pt x="523" y="511"/>
                </a:lnTo>
                <a:lnTo>
                  <a:pt x="530" y="513"/>
                </a:lnTo>
                <a:lnTo>
                  <a:pt x="539" y="514"/>
                </a:lnTo>
                <a:lnTo>
                  <a:pt x="539" y="514"/>
                </a:lnTo>
                <a:lnTo>
                  <a:pt x="551" y="515"/>
                </a:lnTo>
                <a:lnTo>
                  <a:pt x="568" y="514"/>
                </a:lnTo>
                <a:lnTo>
                  <a:pt x="584" y="511"/>
                </a:lnTo>
                <a:lnTo>
                  <a:pt x="590" y="510"/>
                </a:lnTo>
                <a:lnTo>
                  <a:pt x="593" y="509"/>
                </a:lnTo>
                <a:lnTo>
                  <a:pt x="593" y="509"/>
                </a:lnTo>
                <a:lnTo>
                  <a:pt x="598" y="505"/>
                </a:lnTo>
                <a:lnTo>
                  <a:pt x="602" y="502"/>
                </a:lnTo>
                <a:lnTo>
                  <a:pt x="605" y="497"/>
                </a:lnTo>
                <a:lnTo>
                  <a:pt x="607" y="490"/>
                </a:lnTo>
                <a:lnTo>
                  <a:pt x="607" y="490"/>
                </a:lnTo>
                <a:lnTo>
                  <a:pt x="607" y="486"/>
                </a:lnTo>
                <a:lnTo>
                  <a:pt x="607" y="481"/>
                </a:lnTo>
                <a:lnTo>
                  <a:pt x="604" y="473"/>
                </a:lnTo>
                <a:lnTo>
                  <a:pt x="602" y="464"/>
                </a:lnTo>
                <a:lnTo>
                  <a:pt x="601" y="459"/>
                </a:lnTo>
                <a:lnTo>
                  <a:pt x="601" y="459"/>
                </a:lnTo>
                <a:lnTo>
                  <a:pt x="601" y="421"/>
                </a:lnTo>
                <a:lnTo>
                  <a:pt x="602" y="394"/>
                </a:lnTo>
                <a:lnTo>
                  <a:pt x="603" y="383"/>
                </a:lnTo>
                <a:lnTo>
                  <a:pt x="605" y="376"/>
                </a:lnTo>
                <a:lnTo>
                  <a:pt x="605" y="376"/>
                </a:lnTo>
                <a:lnTo>
                  <a:pt x="610" y="366"/>
                </a:lnTo>
                <a:lnTo>
                  <a:pt x="616" y="358"/>
                </a:lnTo>
                <a:lnTo>
                  <a:pt x="625" y="349"/>
                </a:lnTo>
                <a:lnTo>
                  <a:pt x="625" y="349"/>
                </a:lnTo>
                <a:lnTo>
                  <a:pt x="627" y="352"/>
                </a:lnTo>
                <a:lnTo>
                  <a:pt x="632" y="358"/>
                </a:lnTo>
                <a:lnTo>
                  <a:pt x="637" y="367"/>
                </a:lnTo>
                <a:lnTo>
                  <a:pt x="639" y="372"/>
                </a:lnTo>
                <a:lnTo>
                  <a:pt x="641" y="378"/>
                </a:lnTo>
                <a:lnTo>
                  <a:pt x="641" y="378"/>
                </a:lnTo>
                <a:lnTo>
                  <a:pt x="642" y="392"/>
                </a:lnTo>
                <a:lnTo>
                  <a:pt x="642" y="407"/>
                </a:lnTo>
                <a:lnTo>
                  <a:pt x="643" y="423"/>
                </a:lnTo>
                <a:lnTo>
                  <a:pt x="645" y="434"/>
                </a:lnTo>
                <a:lnTo>
                  <a:pt x="645" y="434"/>
                </a:lnTo>
                <a:lnTo>
                  <a:pt x="650" y="448"/>
                </a:lnTo>
                <a:lnTo>
                  <a:pt x="651" y="455"/>
                </a:lnTo>
                <a:lnTo>
                  <a:pt x="650" y="461"/>
                </a:lnTo>
                <a:lnTo>
                  <a:pt x="650" y="461"/>
                </a:lnTo>
                <a:lnTo>
                  <a:pt x="648" y="465"/>
                </a:lnTo>
                <a:lnTo>
                  <a:pt x="644" y="472"/>
                </a:lnTo>
                <a:lnTo>
                  <a:pt x="642" y="479"/>
                </a:lnTo>
                <a:lnTo>
                  <a:pt x="642" y="482"/>
                </a:lnTo>
                <a:lnTo>
                  <a:pt x="642" y="487"/>
                </a:lnTo>
                <a:lnTo>
                  <a:pt x="642" y="487"/>
                </a:lnTo>
                <a:lnTo>
                  <a:pt x="643" y="495"/>
                </a:lnTo>
                <a:lnTo>
                  <a:pt x="644" y="498"/>
                </a:lnTo>
                <a:lnTo>
                  <a:pt x="647" y="499"/>
                </a:lnTo>
                <a:lnTo>
                  <a:pt x="649" y="501"/>
                </a:lnTo>
                <a:lnTo>
                  <a:pt x="649" y="501"/>
                </a:lnTo>
                <a:lnTo>
                  <a:pt x="659" y="501"/>
                </a:lnTo>
                <a:lnTo>
                  <a:pt x="678" y="501"/>
                </a:lnTo>
                <a:lnTo>
                  <a:pt x="699" y="499"/>
                </a:lnTo>
                <a:lnTo>
                  <a:pt x="706" y="498"/>
                </a:lnTo>
                <a:lnTo>
                  <a:pt x="711" y="497"/>
                </a:lnTo>
                <a:lnTo>
                  <a:pt x="711" y="497"/>
                </a:lnTo>
                <a:lnTo>
                  <a:pt x="717" y="493"/>
                </a:lnTo>
                <a:lnTo>
                  <a:pt x="722" y="491"/>
                </a:lnTo>
                <a:lnTo>
                  <a:pt x="725" y="488"/>
                </a:lnTo>
                <a:lnTo>
                  <a:pt x="727" y="484"/>
                </a:lnTo>
                <a:lnTo>
                  <a:pt x="727" y="484"/>
                </a:lnTo>
                <a:lnTo>
                  <a:pt x="729" y="479"/>
                </a:lnTo>
                <a:lnTo>
                  <a:pt x="729" y="475"/>
                </a:lnTo>
                <a:lnTo>
                  <a:pt x="728" y="470"/>
                </a:lnTo>
                <a:lnTo>
                  <a:pt x="727" y="464"/>
                </a:lnTo>
                <a:lnTo>
                  <a:pt x="727" y="464"/>
                </a:lnTo>
                <a:lnTo>
                  <a:pt x="718" y="447"/>
                </a:lnTo>
                <a:lnTo>
                  <a:pt x="713" y="438"/>
                </a:lnTo>
                <a:lnTo>
                  <a:pt x="711" y="432"/>
                </a:lnTo>
                <a:lnTo>
                  <a:pt x="711" y="432"/>
                </a:lnTo>
                <a:lnTo>
                  <a:pt x="707" y="409"/>
                </a:lnTo>
                <a:lnTo>
                  <a:pt x="707" y="409"/>
                </a:lnTo>
                <a:lnTo>
                  <a:pt x="707" y="382"/>
                </a:lnTo>
                <a:lnTo>
                  <a:pt x="707" y="360"/>
                </a:lnTo>
                <a:lnTo>
                  <a:pt x="706" y="343"/>
                </a:lnTo>
                <a:lnTo>
                  <a:pt x="706" y="343"/>
                </a:lnTo>
                <a:lnTo>
                  <a:pt x="705" y="324"/>
                </a:lnTo>
                <a:lnTo>
                  <a:pt x="706" y="293"/>
                </a:lnTo>
                <a:lnTo>
                  <a:pt x="708" y="263"/>
                </a:lnTo>
                <a:lnTo>
                  <a:pt x="711" y="250"/>
                </a:lnTo>
                <a:lnTo>
                  <a:pt x="712" y="243"/>
                </a:lnTo>
                <a:lnTo>
                  <a:pt x="712" y="243"/>
                </a:lnTo>
                <a:lnTo>
                  <a:pt x="713" y="234"/>
                </a:lnTo>
                <a:lnTo>
                  <a:pt x="714" y="224"/>
                </a:lnTo>
                <a:lnTo>
                  <a:pt x="716" y="201"/>
                </a:lnTo>
                <a:lnTo>
                  <a:pt x="714" y="178"/>
                </a:lnTo>
                <a:lnTo>
                  <a:pt x="713" y="161"/>
                </a:lnTo>
                <a:lnTo>
                  <a:pt x="713" y="161"/>
                </a:lnTo>
                <a:lnTo>
                  <a:pt x="711" y="151"/>
                </a:lnTo>
                <a:lnTo>
                  <a:pt x="707" y="137"/>
                </a:lnTo>
                <a:lnTo>
                  <a:pt x="701" y="123"/>
                </a:lnTo>
                <a:lnTo>
                  <a:pt x="694" y="108"/>
                </a:lnTo>
                <a:lnTo>
                  <a:pt x="694" y="108"/>
                </a:lnTo>
                <a:lnTo>
                  <a:pt x="684" y="94"/>
                </a:lnTo>
                <a:lnTo>
                  <a:pt x="673" y="80"/>
                </a:lnTo>
                <a:lnTo>
                  <a:pt x="661" y="68"/>
                </a:lnTo>
                <a:lnTo>
                  <a:pt x="649" y="59"/>
                </a:lnTo>
                <a:lnTo>
                  <a:pt x="649" y="59"/>
                </a:lnTo>
                <a:lnTo>
                  <a:pt x="630" y="48"/>
                </a:lnTo>
                <a:lnTo>
                  <a:pt x="601" y="34"/>
                </a:lnTo>
                <a:lnTo>
                  <a:pt x="571" y="21"/>
                </a:lnTo>
                <a:lnTo>
                  <a:pt x="552" y="14"/>
                </a:lnTo>
                <a:lnTo>
                  <a:pt x="552" y="14"/>
                </a:lnTo>
                <a:lnTo>
                  <a:pt x="533" y="9"/>
                </a:lnTo>
                <a:lnTo>
                  <a:pt x="502" y="4"/>
                </a:lnTo>
                <a:lnTo>
                  <a:pt x="464" y="2"/>
                </a:lnTo>
                <a:lnTo>
                  <a:pt x="443" y="0"/>
                </a:lnTo>
                <a:lnTo>
                  <a:pt x="421" y="0"/>
                </a:lnTo>
                <a:lnTo>
                  <a:pt x="421" y="0"/>
                </a:lnTo>
                <a:lnTo>
                  <a:pt x="398" y="2"/>
                </a:lnTo>
                <a:lnTo>
                  <a:pt x="374" y="4"/>
                </a:lnTo>
                <a:lnTo>
                  <a:pt x="323" y="11"/>
                </a:lnTo>
                <a:lnTo>
                  <a:pt x="280" y="20"/>
                </a:lnTo>
                <a:lnTo>
                  <a:pt x="261" y="23"/>
                </a:lnTo>
                <a:lnTo>
                  <a:pt x="249" y="27"/>
                </a:lnTo>
                <a:lnTo>
                  <a:pt x="249" y="27"/>
                </a:lnTo>
                <a:lnTo>
                  <a:pt x="221" y="37"/>
                </a:lnTo>
                <a:lnTo>
                  <a:pt x="211" y="39"/>
                </a:lnTo>
                <a:lnTo>
                  <a:pt x="198" y="39"/>
                </a:lnTo>
                <a:lnTo>
                  <a:pt x="198" y="39"/>
                </a:lnTo>
                <a:lnTo>
                  <a:pt x="180" y="37"/>
                </a:lnTo>
                <a:lnTo>
                  <a:pt x="157" y="34"/>
                </a:lnTo>
                <a:lnTo>
                  <a:pt x="133" y="32"/>
                </a:lnTo>
                <a:lnTo>
                  <a:pt x="121" y="32"/>
                </a:lnTo>
                <a:lnTo>
                  <a:pt x="110" y="33"/>
                </a:lnTo>
                <a:lnTo>
                  <a:pt x="110" y="33"/>
                </a:lnTo>
                <a:lnTo>
                  <a:pt x="100" y="37"/>
                </a:lnTo>
                <a:lnTo>
                  <a:pt x="92" y="42"/>
                </a:lnTo>
                <a:lnTo>
                  <a:pt x="83" y="48"/>
                </a:lnTo>
                <a:lnTo>
                  <a:pt x="77" y="55"/>
                </a:lnTo>
                <a:lnTo>
                  <a:pt x="71" y="63"/>
                </a:lnTo>
                <a:lnTo>
                  <a:pt x="66" y="72"/>
                </a:lnTo>
                <a:lnTo>
                  <a:pt x="60" y="84"/>
                </a:lnTo>
                <a:lnTo>
                  <a:pt x="60" y="84"/>
                </a:lnTo>
                <a:lnTo>
                  <a:pt x="57" y="95"/>
                </a:lnTo>
                <a:lnTo>
                  <a:pt x="56" y="109"/>
                </a:lnTo>
                <a:lnTo>
                  <a:pt x="53" y="130"/>
                </a:lnTo>
                <a:lnTo>
                  <a:pt x="53" y="130"/>
                </a:lnTo>
                <a:lnTo>
                  <a:pt x="53" y="134"/>
                </a:lnTo>
                <a:lnTo>
                  <a:pt x="52" y="138"/>
                </a:lnTo>
                <a:lnTo>
                  <a:pt x="51" y="141"/>
                </a:lnTo>
                <a:lnTo>
                  <a:pt x="51" y="141"/>
                </a:lnTo>
                <a:close/>
                <a:moveTo>
                  <a:pt x="695" y="329"/>
                </a:moveTo>
                <a:lnTo>
                  <a:pt x="695" y="329"/>
                </a:lnTo>
                <a:lnTo>
                  <a:pt x="697" y="338"/>
                </a:lnTo>
                <a:lnTo>
                  <a:pt x="697" y="348"/>
                </a:lnTo>
                <a:lnTo>
                  <a:pt x="699" y="360"/>
                </a:lnTo>
                <a:lnTo>
                  <a:pt x="699" y="360"/>
                </a:lnTo>
                <a:lnTo>
                  <a:pt x="697" y="370"/>
                </a:lnTo>
                <a:lnTo>
                  <a:pt x="696" y="377"/>
                </a:lnTo>
                <a:lnTo>
                  <a:pt x="695" y="386"/>
                </a:lnTo>
                <a:lnTo>
                  <a:pt x="695" y="386"/>
                </a:lnTo>
                <a:lnTo>
                  <a:pt x="694" y="395"/>
                </a:lnTo>
                <a:lnTo>
                  <a:pt x="694" y="395"/>
                </a:lnTo>
                <a:lnTo>
                  <a:pt x="693" y="381"/>
                </a:lnTo>
                <a:lnTo>
                  <a:pt x="690" y="359"/>
                </a:lnTo>
                <a:lnTo>
                  <a:pt x="690" y="359"/>
                </a:lnTo>
                <a:lnTo>
                  <a:pt x="691" y="349"/>
                </a:lnTo>
                <a:lnTo>
                  <a:pt x="693" y="339"/>
                </a:lnTo>
                <a:lnTo>
                  <a:pt x="695" y="329"/>
                </a:lnTo>
                <a:lnTo>
                  <a:pt x="695" y="32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4">
            <a:extLst>
              <a:ext uri="{FF2B5EF4-FFF2-40B4-BE49-F238E27FC236}">
                <a16:creationId xmlns:a16="http://schemas.microsoft.com/office/drawing/2014/main" id="{0F23D482-443E-42DD-89ED-9785DC05A0E1}"/>
              </a:ext>
            </a:extLst>
          </p:cNvPr>
          <p:cNvSpPr>
            <a:spLocks/>
          </p:cNvSpPr>
          <p:nvPr/>
        </p:nvSpPr>
        <p:spPr bwMode="auto">
          <a:xfrm>
            <a:off x="7878325" y="1138365"/>
            <a:ext cx="1617394" cy="1086336"/>
          </a:xfrm>
          <a:custGeom>
            <a:avLst/>
            <a:gdLst>
              <a:gd name="T0" fmla="*/ 664 w 868"/>
              <a:gd name="T1" fmla="*/ 451 h 583"/>
              <a:gd name="T2" fmla="*/ 671 w 868"/>
              <a:gd name="T3" fmla="*/ 509 h 583"/>
              <a:gd name="T4" fmla="*/ 669 w 868"/>
              <a:gd name="T5" fmla="*/ 549 h 583"/>
              <a:gd name="T6" fmla="*/ 589 w 868"/>
              <a:gd name="T7" fmla="*/ 559 h 583"/>
              <a:gd name="T8" fmla="*/ 575 w 868"/>
              <a:gd name="T9" fmla="*/ 542 h 583"/>
              <a:gd name="T10" fmla="*/ 592 w 868"/>
              <a:gd name="T11" fmla="*/ 505 h 583"/>
              <a:gd name="T12" fmla="*/ 605 w 868"/>
              <a:gd name="T13" fmla="*/ 423 h 583"/>
              <a:gd name="T14" fmla="*/ 605 w 868"/>
              <a:gd name="T15" fmla="*/ 386 h 583"/>
              <a:gd name="T16" fmla="*/ 526 w 868"/>
              <a:gd name="T17" fmla="*/ 384 h 583"/>
              <a:gd name="T18" fmla="*/ 400 w 868"/>
              <a:gd name="T19" fmla="*/ 370 h 583"/>
              <a:gd name="T20" fmla="*/ 390 w 868"/>
              <a:gd name="T21" fmla="*/ 424 h 583"/>
              <a:gd name="T22" fmla="*/ 419 w 868"/>
              <a:gd name="T23" fmla="*/ 543 h 583"/>
              <a:gd name="T24" fmla="*/ 419 w 868"/>
              <a:gd name="T25" fmla="*/ 576 h 583"/>
              <a:gd name="T26" fmla="*/ 334 w 868"/>
              <a:gd name="T27" fmla="*/ 578 h 583"/>
              <a:gd name="T28" fmla="*/ 335 w 868"/>
              <a:gd name="T29" fmla="*/ 555 h 583"/>
              <a:gd name="T30" fmla="*/ 352 w 868"/>
              <a:gd name="T31" fmla="*/ 531 h 583"/>
              <a:gd name="T32" fmla="*/ 318 w 868"/>
              <a:gd name="T33" fmla="*/ 473 h 583"/>
              <a:gd name="T34" fmla="*/ 261 w 868"/>
              <a:gd name="T35" fmla="*/ 398 h 583"/>
              <a:gd name="T36" fmla="*/ 193 w 868"/>
              <a:gd name="T37" fmla="*/ 519 h 583"/>
              <a:gd name="T38" fmla="*/ 199 w 868"/>
              <a:gd name="T39" fmla="*/ 564 h 583"/>
              <a:gd name="T40" fmla="*/ 162 w 868"/>
              <a:gd name="T41" fmla="*/ 577 h 583"/>
              <a:gd name="T42" fmla="*/ 110 w 868"/>
              <a:gd name="T43" fmla="*/ 558 h 583"/>
              <a:gd name="T44" fmla="*/ 122 w 868"/>
              <a:gd name="T45" fmla="*/ 532 h 583"/>
              <a:gd name="T46" fmla="*/ 142 w 868"/>
              <a:gd name="T47" fmla="*/ 485 h 583"/>
              <a:gd name="T48" fmla="*/ 182 w 868"/>
              <a:gd name="T49" fmla="*/ 326 h 583"/>
              <a:gd name="T50" fmla="*/ 182 w 868"/>
              <a:gd name="T51" fmla="*/ 295 h 583"/>
              <a:gd name="T52" fmla="*/ 167 w 868"/>
              <a:gd name="T53" fmla="*/ 283 h 583"/>
              <a:gd name="T54" fmla="*/ 127 w 868"/>
              <a:gd name="T55" fmla="*/ 300 h 583"/>
              <a:gd name="T56" fmla="*/ 96 w 868"/>
              <a:gd name="T57" fmla="*/ 309 h 583"/>
              <a:gd name="T58" fmla="*/ 84 w 868"/>
              <a:gd name="T59" fmla="*/ 336 h 583"/>
              <a:gd name="T60" fmla="*/ 76 w 868"/>
              <a:gd name="T61" fmla="*/ 429 h 583"/>
              <a:gd name="T62" fmla="*/ 66 w 868"/>
              <a:gd name="T63" fmla="*/ 543 h 583"/>
              <a:gd name="T64" fmla="*/ 81 w 868"/>
              <a:gd name="T65" fmla="*/ 561 h 583"/>
              <a:gd name="T66" fmla="*/ 76 w 868"/>
              <a:gd name="T67" fmla="*/ 582 h 583"/>
              <a:gd name="T68" fmla="*/ 43 w 868"/>
              <a:gd name="T69" fmla="*/ 561 h 583"/>
              <a:gd name="T70" fmla="*/ 30 w 868"/>
              <a:gd name="T71" fmla="*/ 485 h 583"/>
              <a:gd name="T72" fmla="*/ 9 w 868"/>
              <a:gd name="T73" fmla="*/ 363 h 583"/>
              <a:gd name="T74" fmla="*/ 1 w 868"/>
              <a:gd name="T75" fmla="*/ 262 h 583"/>
              <a:gd name="T76" fmla="*/ 23 w 868"/>
              <a:gd name="T77" fmla="*/ 174 h 583"/>
              <a:gd name="T78" fmla="*/ 48 w 868"/>
              <a:gd name="T79" fmla="*/ 125 h 583"/>
              <a:gd name="T80" fmla="*/ 64 w 868"/>
              <a:gd name="T81" fmla="*/ 62 h 583"/>
              <a:gd name="T82" fmla="*/ 110 w 868"/>
              <a:gd name="T83" fmla="*/ 25 h 583"/>
              <a:gd name="T84" fmla="*/ 209 w 868"/>
              <a:gd name="T85" fmla="*/ 31 h 583"/>
              <a:gd name="T86" fmla="*/ 393 w 868"/>
              <a:gd name="T87" fmla="*/ 2 h 583"/>
              <a:gd name="T88" fmla="*/ 578 w 868"/>
              <a:gd name="T89" fmla="*/ 16 h 583"/>
              <a:gd name="T90" fmla="*/ 719 w 868"/>
              <a:gd name="T91" fmla="*/ 74 h 583"/>
              <a:gd name="T92" fmla="*/ 782 w 868"/>
              <a:gd name="T93" fmla="*/ 164 h 583"/>
              <a:gd name="T94" fmla="*/ 789 w 868"/>
              <a:gd name="T95" fmla="*/ 238 h 583"/>
              <a:gd name="T96" fmla="*/ 800 w 868"/>
              <a:gd name="T97" fmla="*/ 343 h 583"/>
              <a:gd name="T98" fmla="*/ 809 w 868"/>
              <a:gd name="T99" fmla="*/ 407 h 583"/>
              <a:gd name="T100" fmla="*/ 858 w 868"/>
              <a:gd name="T101" fmla="*/ 473 h 583"/>
              <a:gd name="T102" fmla="*/ 867 w 868"/>
              <a:gd name="T103" fmla="*/ 509 h 583"/>
              <a:gd name="T104" fmla="*/ 830 w 868"/>
              <a:gd name="T105" fmla="*/ 548 h 583"/>
              <a:gd name="T106" fmla="*/ 792 w 868"/>
              <a:gd name="T107" fmla="*/ 547 h 583"/>
              <a:gd name="T108" fmla="*/ 778 w 868"/>
              <a:gd name="T109" fmla="*/ 492 h 583"/>
              <a:gd name="T110" fmla="*/ 735 w 868"/>
              <a:gd name="T111" fmla="*/ 412 h 583"/>
              <a:gd name="T112" fmla="*/ 704 w 868"/>
              <a:gd name="T113" fmla="*/ 398 h 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68" h="583">
                <a:moveTo>
                  <a:pt x="683" y="388"/>
                </a:moveTo>
                <a:lnTo>
                  <a:pt x="683" y="388"/>
                </a:lnTo>
                <a:lnTo>
                  <a:pt x="680" y="394"/>
                </a:lnTo>
                <a:lnTo>
                  <a:pt x="674" y="409"/>
                </a:lnTo>
                <a:lnTo>
                  <a:pt x="668" y="428"/>
                </a:lnTo>
                <a:lnTo>
                  <a:pt x="666" y="440"/>
                </a:lnTo>
                <a:lnTo>
                  <a:pt x="664" y="451"/>
                </a:lnTo>
                <a:lnTo>
                  <a:pt x="664" y="451"/>
                </a:lnTo>
                <a:lnTo>
                  <a:pt x="663" y="473"/>
                </a:lnTo>
                <a:lnTo>
                  <a:pt x="663" y="489"/>
                </a:lnTo>
                <a:lnTo>
                  <a:pt x="664" y="503"/>
                </a:lnTo>
                <a:lnTo>
                  <a:pt x="664" y="503"/>
                </a:lnTo>
                <a:lnTo>
                  <a:pt x="667" y="504"/>
                </a:lnTo>
                <a:lnTo>
                  <a:pt x="671" y="509"/>
                </a:lnTo>
                <a:lnTo>
                  <a:pt x="674" y="516"/>
                </a:lnTo>
                <a:lnTo>
                  <a:pt x="675" y="521"/>
                </a:lnTo>
                <a:lnTo>
                  <a:pt x="677" y="527"/>
                </a:lnTo>
                <a:lnTo>
                  <a:pt x="677" y="527"/>
                </a:lnTo>
                <a:lnTo>
                  <a:pt x="675" y="538"/>
                </a:lnTo>
                <a:lnTo>
                  <a:pt x="672" y="547"/>
                </a:lnTo>
                <a:lnTo>
                  <a:pt x="669" y="549"/>
                </a:lnTo>
                <a:lnTo>
                  <a:pt x="667" y="552"/>
                </a:lnTo>
                <a:lnTo>
                  <a:pt x="663" y="554"/>
                </a:lnTo>
                <a:lnTo>
                  <a:pt x="660" y="555"/>
                </a:lnTo>
                <a:lnTo>
                  <a:pt x="660" y="555"/>
                </a:lnTo>
                <a:lnTo>
                  <a:pt x="622" y="558"/>
                </a:lnTo>
                <a:lnTo>
                  <a:pt x="602" y="559"/>
                </a:lnTo>
                <a:lnTo>
                  <a:pt x="589" y="559"/>
                </a:lnTo>
                <a:lnTo>
                  <a:pt x="589" y="559"/>
                </a:lnTo>
                <a:lnTo>
                  <a:pt x="582" y="558"/>
                </a:lnTo>
                <a:lnTo>
                  <a:pt x="580" y="555"/>
                </a:lnTo>
                <a:lnTo>
                  <a:pt x="577" y="553"/>
                </a:lnTo>
                <a:lnTo>
                  <a:pt x="577" y="553"/>
                </a:lnTo>
                <a:lnTo>
                  <a:pt x="576" y="548"/>
                </a:lnTo>
                <a:lnTo>
                  <a:pt x="575" y="542"/>
                </a:lnTo>
                <a:lnTo>
                  <a:pt x="575" y="535"/>
                </a:lnTo>
                <a:lnTo>
                  <a:pt x="577" y="530"/>
                </a:lnTo>
                <a:lnTo>
                  <a:pt x="577" y="530"/>
                </a:lnTo>
                <a:lnTo>
                  <a:pt x="586" y="518"/>
                </a:lnTo>
                <a:lnTo>
                  <a:pt x="589" y="512"/>
                </a:lnTo>
                <a:lnTo>
                  <a:pt x="592" y="505"/>
                </a:lnTo>
                <a:lnTo>
                  <a:pt x="592" y="505"/>
                </a:lnTo>
                <a:lnTo>
                  <a:pt x="593" y="498"/>
                </a:lnTo>
                <a:lnTo>
                  <a:pt x="593" y="490"/>
                </a:lnTo>
                <a:lnTo>
                  <a:pt x="592" y="479"/>
                </a:lnTo>
                <a:lnTo>
                  <a:pt x="593" y="470"/>
                </a:lnTo>
                <a:lnTo>
                  <a:pt x="593" y="470"/>
                </a:lnTo>
                <a:lnTo>
                  <a:pt x="600" y="440"/>
                </a:lnTo>
                <a:lnTo>
                  <a:pt x="605" y="423"/>
                </a:lnTo>
                <a:lnTo>
                  <a:pt x="608" y="409"/>
                </a:lnTo>
                <a:lnTo>
                  <a:pt x="608" y="409"/>
                </a:lnTo>
                <a:lnTo>
                  <a:pt x="609" y="399"/>
                </a:lnTo>
                <a:lnTo>
                  <a:pt x="608" y="392"/>
                </a:lnTo>
                <a:lnTo>
                  <a:pt x="606" y="386"/>
                </a:lnTo>
                <a:lnTo>
                  <a:pt x="606" y="386"/>
                </a:lnTo>
                <a:lnTo>
                  <a:pt x="605" y="386"/>
                </a:lnTo>
                <a:lnTo>
                  <a:pt x="600" y="383"/>
                </a:lnTo>
                <a:lnTo>
                  <a:pt x="600" y="383"/>
                </a:lnTo>
                <a:lnTo>
                  <a:pt x="592" y="377"/>
                </a:lnTo>
                <a:lnTo>
                  <a:pt x="592" y="377"/>
                </a:lnTo>
                <a:lnTo>
                  <a:pt x="545" y="382"/>
                </a:lnTo>
                <a:lnTo>
                  <a:pt x="545" y="382"/>
                </a:lnTo>
                <a:lnTo>
                  <a:pt x="526" y="384"/>
                </a:lnTo>
                <a:lnTo>
                  <a:pt x="511" y="386"/>
                </a:lnTo>
                <a:lnTo>
                  <a:pt x="496" y="386"/>
                </a:lnTo>
                <a:lnTo>
                  <a:pt x="480" y="384"/>
                </a:lnTo>
                <a:lnTo>
                  <a:pt x="480" y="384"/>
                </a:lnTo>
                <a:lnTo>
                  <a:pt x="460" y="382"/>
                </a:lnTo>
                <a:lnTo>
                  <a:pt x="434" y="377"/>
                </a:lnTo>
                <a:lnTo>
                  <a:pt x="400" y="370"/>
                </a:lnTo>
                <a:lnTo>
                  <a:pt x="400" y="370"/>
                </a:lnTo>
                <a:lnTo>
                  <a:pt x="393" y="370"/>
                </a:lnTo>
                <a:lnTo>
                  <a:pt x="386" y="371"/>
                </a:lnTo>
                <a:lnTo>
                  <a:pt x="377" y="372"/>
                </a:lnTo>
                <a:lnTo>
                  <a:pt x="377" y="372"/>
                </a:lnTo>
                <a:lnTo>
                  <a:pt x="383" y="399"/>
                </a:lnTo>
                <a:lnTo>
                  <a:pt x="390" y="424"/>
                </a:lnTo>
                <a:lnTo>
                  <a:pt x="393" y="449"/>
                </a:lnTo>
                <a:lnTo>
                  <a:pt x="393" y="449"/>
                </a:lnTo>
                <a:lnTo>
                  <a:pt x="398" y="474"/>
                </a:lnTo>
                <a:lnTo>
                  <a:pt x="404" y="501"/>
                </a:lnTo>
                <a:lnTo>
                  <a:pt x="410" y="531"/>
                </a:lnTo>
                <a:lnTo>
                  <a:pt x="410" y="531"/>
                </a:lnTo>
                <a:lnTo>
                  <a:pt x="419" y="543"/>
                </a:lnTo>
                <a:lnTo>
                  <a:pt x="425" y="553"/>
                </a:lnTo>
                <a:lnTo>
                  <a:pt x="428" y="561"/>
                </a:lnTo>
                <a:lnTo>
                  <a:pt x="428" y="561"/>
                </a:lnTo>
                <a:lnTo>
                  <a:pt x="428" y="567"/>
                </a:lnTo>
                <a:lnTo>
                  <a:pt x="427" y="571"/>
                </a:lnTo>
                <a:lnTo>
                  <a:pt x="423" y="575"/>
                </a:lnTo>
                <a:lnTo>
                  <a:pt x="419" y="576"/>
                </a:lnTo>
                <a:lnTo>
                  <a:pt x="419" y="576"/>
                </a:lnTo>
                <a:lnTo>
                  <a:pt x="409" y="578"/>
                </a:lnTo>
                <a:lnTo>
                  <a:pt x="393" y="579"/>
                </a:lnTo>
                <a:lnTo>
                  <a:pt x="360" y="581"/>
                </a:lnTo>
                <a:lnTo>
                  <a:pt x="360" y="581"/>
                </a:lnTo>
                <a:lnTo>
                  <a:pt x="339" y="581"/>
                </a:lnTo>
                <a:lnTo>
                  <a:pt x="334" y="578"/>
                </a:lnTo>
                <a:lnTo>
                  <a:pt x="331" y="578"/>
                </a:lnTo>
                <a:lnTo>
                  <a:pt x="331" y="576"/>
                </a:lnTo>
                <a:lnTo>
                  <a:pt x="331" y="576"/>
                </a:lnTo>
                <a:lnTo>
                  <a:pt x="331" y="572"/>
                </a:lnTo>
                <a:lnTo>
                  <a:pt x="331" y="566"/>
                </a:lnTo>
                <a:lnTo>
                  <a:pt x="333" y="560"/>
                </a:lnTo>
                <a:lnTo>
                  <a:pt x="335" y="555"/>
                </a:lnTo>
                <a:lnTo>
                  <a:pt x="335" y="555"/>
                </a:lnTo>
                <a:lnTo>
                  <a:pt x="340" y="549"/>
                </a:lnTo>
                <a:lnTo>
                  <a:pt x="346" y="543"/>
                </a:lnTo>
                <a:lnTo>
                  <a:pt x="346" y="543"/>
                </a:lnTo>
                <a:lnTo>
                  <a:pt x="352" y="537"/>
                </a:lnTo>
                <a:lnTo>
                  <a:pt x="352" y="533"/>
                </a:lnTo>
                <a:lnTo>
                  <a:pt x="352" y="531"/>
                </a:lnTo>
                <a:lnTo>
                  <a:pt x="352" y="531"/>
                </a:lnTo>
                <a:lnTo>
                  <a:pt x="348" y="527"/>
                </a:lnTo>
                <a:lnTo>
                  <a:pt x="345" y="522"/>
                </a:lnTo>
                <a:lnTo>
                  <a:pt x="339" y="514"/>
                </a:lnTo>
                <a:lnTo>
                  <a:pt x="331" y="501"/>
                </a:lnTo>
                <a:lnTo>
                  <a:pt x="331" y="501"/>
                </a:lnTo>
                <a:lnTo>
                  <a:pt x="318" y="473"/>
                </a:lnTo>
                <a:lnTo>
                  <a:pt x="301" y="434"/>
                </a:lnTo>
                <a:lnTo>
                  <a:pt x="281" y="386"/>
                </a:lnTo>
                <a:lnTo>
                  <a:pt x="281" y="386"/>
                </a:lnTo>
                <a:lnTo>
                  <a:pt x="273" y="388"/>
                </a:lnTo>
                <a:lnTo>
                  <a:pt x="267" y="392"/>
                </a:lnTo>
                <a:lnTo>
                  <a:pt x="261" y="398"/>
                </a:lnTo>
                <a:lnTo>
                  <a:pt x="261" y="398"/>
                </a:lnTo>
                <a:lnTo>
                  <a:pt x="248" y="417"/>
                </a:lnTo>
                <a:lnTo>
                  <a:pt x="226" y="455"/>
                </a:lnTo>
                <a:lnTo>
                  <a:pt x="204" y="491"/>
                </a:lnTo>
                <a:lnTo>
                  <a:pt x="197" y="504"/>
                </a:lnTo>
                <a:lnTo>
                  <a:pt x="195" y="512"/>
                </a:lnTo>
                <a:lnTo>
                  <a:pt x="195" y="512"/>
                </a:lnTo>
                <a:lnTo>
                  <a:pt x="193" y="519"/>
                </a:lnTo>
                <a:lnTo>
                  <a:pt x="193" y="529"/>
                </a:lnTo>
                <a:lnTo>
                  <a:pt x="195" y="537"/>
                </a:lnTo>
                <a:lnTo>
                  <a:pt x="197" y="544"/>
                </a:lnTo>
                <a:lnTo>
                  <a:pt x="197" y="544"/>
                </a:lnTo>
                <a:lnTo>
                  <a:pt x="198" y="552"/>
                </a:lnTo>
                <a:lnTo>
                  <a:pt x="199" y="559"/>
                </a:lnTo>
                <a:lnTo>
                  <a:pt x="199" y="564"/>
                </a:lnTo>
                <a:lnTo>
                  <a:pt x="198" y="567"/>
                </a:lnTo>
                <a:lnTo>
                  <a:pt x="195" y="571"/>
                </a:lnTo>
                <a:lnTo>
                  <a:pt x="191" y="573"/>
                </a:lnTo>
                <a:lnTo>
                  <a:pt x="191" y="573"/>
                </a:lnTo>
                <a:lnTo>
                  <a:pt x="186" y="576"/>
                </a:lnTo>
                <a:lnTo>
                  <a:pt x="179" y="577"/>
                </a:lnTo>
                <a:lnTo>
                  <a:pt x="162" y="577"/>
                </a:lnTo>
                <a:lnTo>
                  <a:pt x="146" y="576"/>
                </a:lnTo>
                <a:lnTo>
                  <a:pt x="140" y="575"/>
                </a:lnTo>
                <a:lnTo>
                  <a:pt x="135" y="572"/>
                </a:lnTo>
                <a:lnTo>
                  <a:pt x="135" y="572"/>
                </a:lnTo>
                <a:lnTo>
                  <a:pt x="118" y="564"/>
                </a:lnTo>
                <a:lnTo>
                  <a:pt x="111" y="559"/>
                </a:lnTo>
                <a:lnTo>
                  <a:pt x="110" y="558"/>
                </a:lnTo>
                <a:lnTo>
                  <a:pt x="109" y="555"/>
                </a:lnTo>
                <a:lnTo>
                  <a:pt x="109" y="555"/>
                </a:lnTo>
                <a:lnTo>
                  <a:pt x="109" y="552"/>
                </a:lnTo>
                <a:lnTo>
                  <a:pt x="112" y="544"/>
                </a:lnTo>
                <a:lnTo>
                  <a:pt x="116" y="538"/>
                </a:lnTo>
                <a:lnTo>
                  <a:pt x="122" y="532"/>
                </a:lnTo>
                <a:lnTo>
                  <a:pt x="122" y="532"/>
                </a:lnTo>
                <a:lnTo>
                  <a:pt x="127" y="527"/>
                </a:lnTo>
                <a:lnTo>
                  <a:pt x="133" y="521"/>
                </a:lnTo>
                <a:lnTo>
                  <a:pt x="138" y="515"/>
                </a:lnTo>
                <a:lnTo>
                  <a:pt x="140" y="508"/>
                </a:lnTo>
                <a:lnTo>
                  <a:pt x="140" y="508"/>
                </a:lnTo>
                <a:lnTo>
                  <a:pt x="141" y="498"/>
                </a:lnTo>
                <a:lnTo>
                  <a:pt x="142" y="485"/>
                </a:lnTo>
                <a:lnTo>
                  <a:pt x="144" y="469"/>
                </a:lnTo>
                <a:lnTo>
                  <a:pt x="146" y="455"/>
                </a:lnTo>
                <a:lnTo>
                  <a:pt x="146" y="455"/>
                </a:lnTo>
                <a:lnTo>
                  <a:pt x="153" y="428"/>
                </a:lnTo>
                <a:lnTo>
                  <a:pt x="164" y="388"/>
                </a:lnTo>
                <a:lnTo>
                  <a:pt x="182" y="326"/>
                </a:lnTo>
                <a:lnTo>
                  <a:pt x="182" y="326"/>
                </a:lnTo>
                <a:lnTo>
                  <a:pt x="186" y="314"/>
                </a:lnTo>
                <a:lnTo>
                  <a:pt x="188" y="302"/>
                </a:lnTo>
                <a:lnTo>
                  <a:pt x="190" y="289"/>
                </a:lnTo>
                <a:lnTo>
                  <a:pt x="190" y="289"/>
                </a:lnTo>
                <a:lnTo>
                  <a:pt x="187" y="291"/>
                </a:lnTo>
                <a:lnTo>
                  <a:pt x="185" y="294"/>
                </a:lnTo>
                <a:lnTo>
                  <a:pt x="182" y="295"/>
                </a:lnTo>
                <a:lnTo>
                  <a:pt x="182" y="295"/>
                </a:lnTo>
                <a:lnTo>
                  <a:pt x="180" y="295"/>
                </a:lnTo>
                <a:lnTo>
                  <a:pt x="179" y="292"/>
                </a:lnTo>
                <a:lnTo>
                  <a:pt x="175" y="287"/>
                </a:lnTo>
                <a:lnTo>
                  <a:pt x="173" y="281"/>
                </a:lnTo>
                <a:lnTo>
                  <a:pt x="173" y="281"/>
                </a:lnTo>
                <a:lnTo>
                  <a:pt x="167" y="283"/>
                </a:lnTo>
                <a:lnTo>
                  <a:pt x="158" y="287"/>
                </a:lnTo>
                <a:lnTo>
                  <a:pt x="158" y="287"/>
                </a:lnTo>
                <a:lnTo>
                  <a:pt x="151" y="292"/>
                </a:lnTo>
                <a:lnTo>
                  <a:pt x="145" y="296"/>
                </a:lnTo>
                <a:lnTo>
                  <a:pt x="136" y="298"/>
                </a:lnTo>
                <a:lnTo>
                  <a:pt x="136" y="298"/>
                </a:lnTo>
                <a:lnTo>
                  <a:pt x="127" y="300"/>
                </a:lnTo>
                <a:lnTo>
                  <a:pt x="119" y="298"/>
                </a:lnTo>
                <a:lnTo>
                  <a:pt x="116" y="296"/>
                </a:lnTo>
                <a:lnTo>
                  <a:pt x="112" y="296"/>
                </a:lnTo>
                <a:lnTo>
                  <a:pt x="112" y="296"/>
                </a:lnTo>
                <a:lnTo>
                  <a:pt x="107" y="298"/>
                </a:lnTo>
                <a:lnTo>
                  <a:pt x="102" y="303"/>
                </a:lnTo>
                <a:lnTo>
                  <a:pt x="96" y="309"/>
                </a:lnTo>
                <a:lnTo>
                  <a:pt x="93" y="314"/>
                </a:lnTo>
                <a:lnTo>
                  <a:pt x="93" y="314"/>
                </a:lnTo>
                <a:lnTo>
                  <a:pt x="88" y="327"/>
                </a:lnTo>
                <a:lnTo>
                  <a:pt x="87" y="334"/>
                </a:lnTo>
                <a:lnTo>
                  <a:pt x="86" y="335"/>
                </a:lnTo>
                <a:lnTo>
                  <a:pt x="84" y="336"/>
                </a:lnTo>
                <a:lnTo>
                  <a:pt x="84" y="336"/>
                </a:lnTo>
                <a:lnTo>
                  <a:pt x="83" y="336"/>
                </a:lnTo>
                <a:lnTo>
                  <a:pt x="81" y="335"/>
                </a:lnTo>
                <a:lnTo>
                  <a:pt x="78" y="332"/>
                </a:lnTo>
                <a:lnTo>
                  <a:pt x="75" y="329"/>
                </a:lnTo>
                <a:lnTo>
                  <a:pt x="75" y="329"/>
                </a:lnTo>
                <a:lnTo>
                  <a:pt x="76" y="386"/>
                </a:lnTo>
                <a:lnTo>
                  <a:pt x="76" y="429"/>
                </a:lnTo>
                <a:lnTo>
                  <a:pt x="76" y="447"/>
                </a:lnTo>
                <a:lnTo>
                  <a:pt x="73" y="458"/>
                </a:lnTo>
                <a:lnTo>
                  <a:pt x="73" y="458"/>
                </a:lnTo>
                <a:lnTo>
                  <a:pt x="70" y="480"/>
                </a:lnTo>
                <a:lnTo>
                  <a:pt x="67" y="507"/>
                </a:lnTo>
                <a:lnTo>
                  <a:pt x="66" y="530"/>
                </a:lnTo>
                <a:lnTo>
                  <a:pt x="66" y="543"/>
                </a:lnTo>
                <a:lnTo>
                  <a:pt x="66" y="543"/>
                </a:lnTo>
                <a:lnTo>
                  <a:pt x="69" y="553"/>
                </a:lnTo>
                <a:lnTo>
                  <a:pt x="69" y="555"/>
                </a:lnTo>
                <a:lnTo>
                  <a:pt x="69" y="555"/>
                </a:lnTo>
                <a:lnTo>
                  <a:pt x="73" y="556"/>
                </a:lnTo>
                <a:lnTo>
                  <a:pt x="77" y="558"/>
                </a:lnTo>
                <a:lnTo>
                  <a:pt x="81" y="561"/>
                </a:lnTo>
                <a:lnTo>
                  <a:pt x="81" y="561"/>
                </a:lnTo>
                <a:lnTo>
                  <a:pt x="84" y="566"/>
                </a:lnTo>
                <a:lnTo>
                  <a:pt x="84" y="572"/>
                </a:lnTo>
                <a:lnTo>
                  <a:pt x="84" y="577"/>
                </a:lnTo>
                <a:lnTo>
                  <a:pt x="81" y="579"/>
                </a:lnTo>
                <a:lnTo>
                  <a:pt x="81" y="579"/>
                </a:lnTo>
                <a:lnTo>
                  <a:pt x="76" y="582"/>
                </a:lnTo>
                <a:lnTo>
                  <a:pt x="69" y="583"/>
                </a:lnTo>
                <a:lnTo>
                  <a:pt x="61" y="582"/>
                </a:lnTo>
                <a:lnTo>
                  <a:pt x="56" y="579"/>
                </a:lnTo>
                <a:lnTo>
                  <a:pt x="56" y="579"/>
                </a:lnTo>
                <a:lnTo>
                  <a:pt x="52" y="576"/>
                </a:lnTo>
                <a:lnTo>
                  <a:pt x="47" y="570"/>
                </a:lnTo>
                <a:lnTo>
                  <a:pt x="43" y="561"/>
                </a:lnTo>
                <a:lnTo>
                  <a:pt x="40" y="552"/>
                </a:lnTo>
                <a:lnTo>
                  <a:pt x="40" y="552"/>
                </a:lnTo>
                <a:lnTo>
                  <a:pt x="36" y="539"/>
                </a:lnTo>
                <a:lnTo>
                  <a:pt x="33" y="522"/>
                </a:lnTo>
                <a:lnTo>
                  <a:pt x="29" y="496"/>
                </a:lnTo>
                <a:lnTo>
                  <a:pt x="29" y="496"/>
                </a:lnTo>
                <a:lnTo>
                  <a:pt x="30" y="485"/>
                </a:lnTo>
                <a:lnTo>
                  <a:pt x="30" y="470"/>
                </a:lnTo>
                <a:lnTo>
                  <a:pt x="32" y="444"/>
                </a:lnTo>
                <a:lnTo>
                  <a:pt x="32" y="444"/>
                </a:lnTo>
                <a:lnTo>
                  <a:pt x="31" y="438"/>
                </a:lnTo>
                <a:lnTo>
                  <a:pt x="27" y="426"/>
                </a:lnTo>
                <a:lnTo>
                  <a:pt x="19" y="395"/>
                </a:lnTo>
                <a:lnTo>
                  <a:pt x="9" y="363"/>
                </a:lnTo>
                <a:lnTo>
                  <a:pt x="4" y="342"/>
                </a:lnTo>
                <a:lnTo>
                  <a:pt x="4" y="342"/>
                </a:lnTo>
                <a:lnTo>
                  <a:pt x="2" y="326"/>
                </a:lnTo>
                <a:lnTo>
                  <a:pt x="0" y="306"/>
                </a:lnTo>
                <a:lnTo>
                  <a:pt x="0" y="292"/>
                </a:lnTo>
                <a:lnTo>
                  <a:pt x="0" y="278"/>
                </a:lnTo>
                <a:lnTo>
                  <a:pt x="1" y="262"/>
                </a:lnTo>
                <a:lnTo>
                  <a:pt x="4" y="244"/>
                </a:lnTo>
                <a:lnTo>
                  <a:pt x="4" y="244"/>
                </a:lnTo>
                <a:lnTo>
                  <a:pt x="10" y="214"/>
                </a:lnTo>
                <a:lnTo>
                  <a:pt x="15" y="198"/>
                </a:lnTo>
                <a:lnTo>
                  <a:pt x="19" y="187"/>
                </a:lnTo>
                <a:lnTo>
                  <a:pt x="23" y="174"/>
                </a:lnTo>
                <a:lnTo>
                  <a:pt x="23" y="174"/>
                </a:lnTo>
                <a:lnTo>
                  <a:pt x="25" y="165"/>
                </a:lnTo>
                <a:lnTo>
                  <a:pt x="27" y="159"/>
                </a:lnTo>
                <a:lnTo>
                  <a:pt x="35" y="147"/>
                </a:lnTo>
                <a:lnTo>
                  <a:pt x="42" y="139"/>
                </a:lnTo>
                <a:lnTo>
                  <a:pt x="46" y="132"/>
                </a:lnTo>
                <a:lnTo>
                  <a:pt x="46" y="132"/>
                </a:lnTo>
                <a:lnTo>
                  <a:pt x="48" y="125"/>
                </a:lnTo>
                <a:lnTo>
                  <a:pt x="49" y="113"/>
                </a:lnTo>
                <a:lnTo>
                  <a:pt x="50" y="101"/>
                </a:lnTo>
                <a:lnTo>
                  <a:pt x="53" y="86"/>
                </a:lnTo>
                <a:lnTo>
                  <a:pt x="53" y="86"/>
                </a:lnTo>
                <a:lnTo>
                  <a:pt x="55" y="80"/>
                </a:lnTo>
                <a:lnTo>
                  <a:pt x="59" y="72"/>
                </a:lnTo>
                <a:lnTo>
                  <a:pt x="64" y="62"/>
                </a:lnTo>
                <a:lnTo>
                  <a:pt x="70" y="54"/>
                </a:lnTo>
                <a:lnTo>
                  <a:pt x="77" y="45"/>
                </a:lnTo>
                <a:lnTo>
                  <a:pt x="84" y="37"/>
                </a:lnTo>
                <a:lnTo>
                  <a:pt x="92" y="31"/>
                </a:lnTo>
                <a:lnTo>
                  <a:pt x="100" y="26"/>
                </a:lnTo>
                <a:lnTo>
                  <a:pt x="100" y="26"/>
                </a:lnTo>
                <a:lnTo>
                  <a:pt x="110" y="25"/>
                </a:lnTo>
                <a:lnTo>
                  <a:pt x="123" y="23"/>
                </a:lnTo>
                <a:lnTo>
                  <a:pt x="138" y="25"/>
                </a:lnTo>
                <a:lnTo>
                  <a:pt x="155" y="26"/>
                </a:lnTo>
                <a:lnTo>
                  <a:pt x="185" y="30"/>
                </a:lnTo>
                <a:lnTo>
                  <a:pt x="198" y="31"/>
                </a:lnTo>
                <a:lnTo>
                  <a:pt x="209" y="31"/>
                </a:lnTo>
                <a:lnTo>
                  <a:pt x="209" y="31"/>
                </a:lnTo>
                <a:lnTo>
                  <a:pt x="220" y="30"/>
                </a:lnTo>
                <a:lnTo>
                  <a:pt x="237" y="26"/>
                </a:lnTo>
                <a:lnTo>
                  <a:pt x="281" y="16"/>
                </a:lnTo>
                <a:lnTo>
                  <a:pt x="307" y="11"/>
                </a:lnTo>
                <a:lnTo>
                  <a:pt x="335" y="7"/>
                </a:lnTo>
                <a:lnTo>
                  <a:pt x="364" y="3"/>
                </a:lnTo>
                <a:lnTo>
                  <a:pt x="393" y="2"/>
                </a:lnTo>
                <a:lnTo>
                  <a:pt x="393" y="2"/>
                </a:lnTo>
                <a:lnTo>
                  <a:pt x="422" y="0"/>
                </a:lnTo>
                <a:lnTo>
                  <a:pt x="455" y="2"/>
                </a:lnTo>
                <a:lnTo>
                  <a:pt x="486" y="4"/>
                </a:lnTo>
                <a:lnTo>
                  <a:pt x="519" y="8"/>
                </a:lnTo>
                <a:lnTo>
                  <a:pt x="551" y="11"/>
                </a:lnTo>
                <a:lnTo>
                  <a:pt x="578" y="16"/>
                </a:lnTo>
                <a:lnTo>
                  <a:pt x="604" y="22"/>
                </a:lnTo>
                <a:lnTo>
                  <a:pt x="625" y="30"/>
                </a:lnTo>
                <a:lnTo>
                  <a:pt x="625" y="30"/>
                </a:lnTo>
                <a:lnTo>
                  <a:pt x="663" y="44"/>
                </a:lnTo>
                <a:lnTo>
                  <a:pt x="683" y="54"/>
                </a:lnTo>
                <a:lnTo>
                  <a:pt x="702" y="63"/>
                </a:lnTo>
                <a:lnTo>
                  <a:pt x="719" y="74"/>
                </a:lnTo>
                <a:lnTo>
                  <a:pt x="735" y="85"/>
                </a:lnTo>
                <a:lnTo>
                  <a:pt x="748" y="99"/>
                </a:lnTo>
                <a:lnTo>
                  <a:pt x="753" y="105"/>
                </a:lnTo>
                <a:lnTo>
                  <a:pt x="757" y="112"/>
                </a:lnTo>
                <a:lnTo>
                  <a:pt x="757" y="112"/>
                </a:lnTo>
                <a:lnTo>
                  <a:pt x="771" y="140"/>
                </a:lnTo>
                <a:lnTo>
                  <a:pt x="782" y="164"/>
                </a:lnTo>
                <a:lnTo>
                  <a:pt x="786" y="175"/>
                </a:lnTo>
                <a:lnTo>
                  <a:pt x="788" y="186"/>
                </a:lnTo>
                <a:lnTo>
                  <a:pt x="789" y="195"/>
                </a:lnTo>
                <a:lnTo>
                  <a:pt x="789" y="205"/>
                </a:lnTo>
                <a:lnTo>
                  <a:pt x="789" y="205"/>
                </a:lnTo>
                <a:lnTo>
                  <a:pt x="789" y="222"/>
                </a:lnTo>
                <a:lnTo>
                  <a:pt x="789" y="238"/>
                </a:lnTo>
                <a:lnTo>
                  <a:pt x="790" y="251"/>
                </a:lnTo>
                <a:lnTo>
                  <a:pt x="794" y="264"/>
                </a:lnTo>
                <a:lnTo>
                  <a:pt x="794" y="264"/>
                </a:lnTo>
                <a:lnTo>
                  <a:pt x="798" y="280"/>
                </a:lnTo>
                <a:lnTo>
                  <a:pt x="800" y="300"/>
                </a:lnTo>
                <a:lnTo>
                  <a:pt x="801" y="320"/>
                </a:lnTo>
                <a:lnTo>
                  <a:pt x="800" y="343"/>
                </a:lnTo>
                <a:lnTo>
                  <a:pt x="800" y="343"/>
                </a:lnTo>
                <a:lnTo>
                  <a:pt x="798" y="361"/>
                </a:lnTo>
                <a:lnTo>
                  <a:pt x="795" y="370"/>
                </a:lnTo>
                <a:lnTo>
                  <a:pt x="794" y="373"/>
                </a:lnTo>
                <a:lnTo>
                  <a:pt x="794" y="373"/>
                </a:lnTo>
                <a:lnTo>
                  <a:pt x="794" y="373"/>
                </a:lnTo>
                <a:lnTo>
                  <a:pt x="809" y="407"/>
                </a:lnTo>
                <a:lnTo>
                  <a:pt x="821" y="432"/>
                </a:lnTo>
                <a:lnTo>
                  <a:pt x="830" y="449"/>
                </a:lnTo>
                <a:lnTo>
                  <a:pt x="830" y="449"/>
                </a:lnTo>
                <a:lnTo>
                  <a:pt x="834" y="452"/>
                </a:lnTo>
                <a:lnTo>
                  <a:pt x="838" y="457"/>
                </a:lnTo>
                <a:lnTo>
                  <a:pt x="849" y="466"/>
                </a:lnTo>
                <a:lnTo>
                  <a:pt x="858" y="473"/>
                </a:lnTo>
                <a:lnTo>
                  <a:pt x="861" y="478"/>
                </a:lnTo>
                <a:lnTo>
                  <a:pt x="863" y="482"/>
                </a:lnTo>
                <a:lnTo>
                  <a:pt x="863" y="482"/>
                </a:lnTo>
                <a:lnTo>
                  <a:pt x="866" y="491"/>
                </a:lnTo>
                <a:lnTo>
                  <a:pt x="868" y="501"/>
                </a:lnTo>
                <a:lnTo>
                  <a:pt x="868" y="505"/>
                </a:lnTo>
                <a:lnTo>
                  <a:pt x="867" y="509"/>
                </a:lnTo>
                <a:lnTo>
                  <a:pt x="866" y="514"/>
                </a:lnTo>
                <a:lnTo>
                  <a:pt x="863" y="518"/>
                </a:lnTo>
                <a:lnTo>
                  <a:pt x="863" y="518"/>
                </a:lnTo>
                <a:lnTo>
                  <a:pt x="849" y="535"/>
                </a:lnTo>
                <a:lnTo>
                  <a:pt x="839" y="543"/>
                </a:lnTo>
                <a:lnTo>
                  <a:pt x="835" y="545"/>
                </a:lnTo>
                <a:lnTo>
                  <a:pt x="830" y="548"/>
                </a:lnTo>
                <a:lnTo>
                  <a:pt x="830" y="548"/>
                </a:lnTo>
                <a:lnTo>
                  <a:pt x="821" y="549"/>
                </a:lnTo>
                <a:lnTo>
                  <a:pt x="809" y="549"/>
                </a:lnTo>
                <a:lnTo>
                  <a:pt x="799" y="549"/>
                </a:lnTo>
                <a:lnTo>
                  <a:pt x="793" y="548"/>
                </a:lnTo>
                <a:lnTo>
                  <a:pt x="793" y="548"/>
                </a:lnTo>
                <a:lnTo>
                  <a:pt x="792" y="547"/>
                </a:lnTo>
                <a:lnTo>
                  <a:pt x="790" y="544"/>
                </a:lnTo>
                <a:lnTo>
                  <a:pt x="790" y="535"/>
                </a:lnTo>
                <a:lnTo>
                  <a:pt x="790" y="524"/>
                </a:lnTo>
                <a:lnTo>
                  <a:pt x="789" y="514"/>
                </a:lnTo>
                <a:lnTo>
                  <a:pt x="789" y="514"/>
                </a:lnTo>
                <a:lnTo>
                  <a:pt x="786" y="504"/>
                </a:lnTo>
                <a:lnTo>
                  <a:pt x="778" y="492"/>
                </a:lnTo>
                <a:lnTo>
                  <a:pt x="770" y="478"/>
                </a:lnTo>
                <a:lnTo>
                  <a:pt x="761" y="459"/>
                </a:lnTo>
                <a:lnTo>
                  <a:pt x="761" y="459"/>
                </a:lnTo>
                <a:lnTo>
                  <a:pt x="753" y="441"/>
                </a:lnTo>
                <a:lnTo>
                  <a:pt x="746" y="427"/>
                </a:lnTo>
                <a:lnTo>
                  <a:pt x="740" y="416"/>
                </a:lnTo>
                <a:lnTo>
                  <a:pt x="735" y="412"/>
                </a:lnTo>
                <a:lnTo>
                  <a:pt x="731" y="409"/>
                </a:lnTo>
                <a:lnTo>
                  <a:pt x="731" y="409"/>
                </a:lnTo>
                <a:lnTo>
                  <a:pt x="724" y="405"/>
                </a:lnTo>
                <a:lnTo>
                  <a:pt x="718" y="403"/>
                </a:lnTo>
                <a:lnTo>
                  <a:pt x="712" y="401"/>
                </a:lnTo>
                <a:lnTo>
                  <a:pt x="704" y="398"/>
                </a:lnTo>
                <a:lnTo>
                  <a:pt x="704" y="398"/>
                </a:lnTo>
                <a:lnTo>
                  <a:pt x="690" y="390"/>
                </a:lnTo>
                <a:lnTo>
                  <a:pt x="683" y="388"/>
                </a:lnTo>
                <a:lnTo>
                  <a:pt x="683" y="38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5">
            <a:extLst>
              <a:ext uri="{FF2B5EF4-FFF2-40B4-BE49-F238E27FC236}">
                <a16:creationId xmlns:a16="http://schemas.microsoft.com/office/drawing/2014/main" id="{B16C3543-771F-44D6-B9BD-5EBE27E7B200}"/>
              </a:ext>
            </a:extLst>
          </p:cNvPr>
          <p:cNvSpPr>
            <a:spLocks/>
          </p:cNvSpPr>
          <p:nvPr/>
        </p:nvSpPr>
        <p:spPr bwMode="auto">
          <a:xfrm>
            <a:off x="4288199" y="1076548"/>
            <a:ext cx="1484242" cy="1202340"/>
          </a:xfrm>
          <a:custGeom>
            <a:avLst/>
            <a:gdLst>
              <a:gd name="T0" fmla="*/ 111 w 695"/>
              <a:gd name="T1" fmla="*/ 274 h 563"/>
              <a:gd name="T2" fmla="*/ 128 w 695"/>
              <a:gd name="T3" fmla="*/ 348 h 563"/>
              <a:gd name="T4" fmla="*/ 161 w 695"/>
              <a:gd name="T5" fmla="*/ 435 h 563"/>
              <a:gd name="T6" fmla="*/ 148 w 695"/>
              <a:gd name="T7" fmla="*/ 500 h 563"/>
              <a:gd name="T8" fmla="*/ 143 w 695"/>
              <a:gd name="T9" fmla="*/ 521 h 563"/>
              <a:gd name="T10" fmla="*/ 174 w 695"/>
              <a:gd name="T11" fmla="*/ 528 h 563"/>
              <a:gd name="T12" fmla="*/ 173 w 695"/>
              <a:gd name="T13" fmla="*/ 546 h 563"/>
              <a:gd name="T14" fmla="*/ 191 w 695"/>
              <a:gd name="T15" fmla="*/ 556 h 563"/>
              <a:gd name="T16" fmla="*/ 240 w 695"/>
              <a:gd name="T17" fmla="*/ 556 h 563"/>
              <a:gd name="T18" fmla="*/ 264 w 695"/>
              <a:gd name="T19" fmla="*/ 536 h 563"/>
              <a:gd name="T20" fmla="*/ 247 w 695"/>
              <a:gd name="T21" fmla="*/ 514 h 563"/>
              <a:gd name="T22" fmla="*/ 228 w 695"/>
              <a:gd name="T23" fmla="*/ 451 h 563"/>
              <a:gd name="T24" fmla="*/ 260 w 695"/>
              <a:gd name="T25" fmla="*/ 366 h 563"/>
              <a:gd name="T26" fmla="*/ 331 w 695"/>
              <a:gd name="T27" fmla="*/ 373 h 563"/>
              <a:gd name="T28" fmla="*/ 408 w 695"/>
              <a:gd name="T29" fmla="*/ 368 h 563"/>
              <a:gd name="T30" fmla="*/ 475 w 695"/>
              <a:gd name="T31" fmla="*/ 365 h 563"/>
              <a:gd name="T32" fmla="*/ 490 w 695"/>
              <a:gd name="T33" fmla="*/ 430 h 563"/>
              <a:gd name="T34" fmla="*/ 481 w 695"/>
              <a:gd name="T35" fmla="*/ 480 h 563"/>
              <a:gd name="T36" fmla="*/ 465 w 695"/>
              <a:gd name="T37" fmla="*/ 536 h 563"/>
              <a:gd name="T38" fmla="*/ 471 w 695"/>
              <a:gd name="T39" fmla="*/ 555 h 563"/>
              <a:gd name="T40" fmla="*/ 536 w 695"/>
              <a:gd name="T41" fmla="*/ 557 h 563"/>
              <a:gd name="T42" fmla="*/ 551 w 695"/>
              <a:gd name="T43" fmla="*/ 530 h 563"/>
              <a:gd name="T44" fmla="*/ 539 w 695"/>
              <a:gd name="T45" fmla="*/ 475 h 563"/>
              <a:gd name="T46" fmla="*/ 553 w 695"/>
              <a:gd name="T47" fmla="*/ 406 h 563"/>
              <a:gd name="T48" fmla="*/ 578 w 695"/>
              <a:gd name="T49" fmla="*/ 460 h 563"/>
              <a:gd name="T50" fmla="*/ 604 w 695"/>
              <a:gd name="T51" fmla="*/ 521 h 563"/>
              <a:gd name="T52" fmla="*/ 596 w 695"/>
              <a:gd name="T53" fmla="*/ 542 h 563"/>
              <a:gd name="T54" fmla="*/ 607 w 695"/>
              <a:gd name="T55" fmla="*/ 561 h 563"/>
              <a:gd name="T56" fmla="*/ 662 w 695"/>
              <a:gd name="T57" fmla="*/ 557 h 563"/>
              <a:gd name="T58" fmla="*/ 695 w 695"/>
              <a:gd name="T59" fmla="*/ 523 h 563"/>
              <a:gd name="T60" fmla="*/ 679 w 695"/>
              <a:gd name="T61" fmla="*/ 492 h 563"/>
              <a:gd name="T62" fmla="*/ 630 w 695"/>
              <a:gd name="T63" fmla="*/ 381 h 563"/>
              <a:gd name="T64" fmla="*/ 622 w 695"/>
              <a:gd name="T65" fmla="*/ 281 h 563"/>
              <a:gd name="T66" fmla="*/ 641 w 695"/>
              <a:gd name="T67" fmla="*/ 355 h 563"/>
              <a:gd name="T68" fmla="*/ 643 w 695"/>
              <a:gd name="T69" fmla="*/ 408 h 563"/>
              <a:gd name="T70" fmla="*/ 659 w 695"/>
              <a:gd name="T71" fmla="*/ 447 h 563"/>
              <a:gd name="T72" fmla="*/ 667 w 695"/>
              <a:gd name="T73" fmla="*/ 447 h 563"/>
              <a:gd name="T74" fmla="*/ 667 w 695"/>
              <a:gd name="T75" fmla="*/ 428 h 563"/>
              <a:gd name="T76" fmla="*/ 659 w 695"/>
              <a:gd name="T77" fmla="*/ 372 h 563"/>
              <a:gd name="T78" fmla="*/ 643 w 695"/>
              <a:gd name="T79" fmla="*/ 272 h 563"/>
              <a:gd name="T80" fmla="*/ 632 w 695"/>
              <a:gd name="T81" fmla="*/ 161 h 563"/>
              <a:gd name="T82" fmla="*/ 598 w 695"/>
              <a:gd name="T83" fmla="*/ 89 h 563"/>
              <a:gd name="T84" fmla="*/ 524 w 695"/>
              <a:gd name="T85" fmla="*/ 34 h 563"/>
              <a:gd name="T86" fmla="*/ 421 w 695"/>
              <a:gd name="T87" fmla="*/ 3 h 563"/>
              <a:gd name="T88" fmla="*/ 326 w 695"/>
              <a:gd name="T89" fmla="*/ 3 h 563"/>
              <a:gd name="T90" fmla="*/ 169 w 695"/>
              <a:gd name="T91" fmla="*/ 33 h 563"/>
              <a:gd name="T92" fmla="*/ 75 w 695"/>
              <a:gd name="T93" fmla="*/ 34 h 563"/>
              <a:gd name="T94" fmla="*/ 33 w 695"/>
              <a:gd name="T95" fmla="*/ 57 h 563"/>
              <a:gd name="T96" fmla="*/ 18 w 695"/>
              <a:gd name="T97" fmla="*/ 109 h 563"/>
              <a:gd name="T98" fmla="*/ 1 w 695"/>
              <a:gd name="T99" fmla="*/ 147 h 563"/>
              <a:gd name="T100" fmla="*/ 10 w 695"/>
              <a:gd name="T101" fmla="*/ 187 h 563"/>
              <a:gd name="T102" fmla="*/ 8 w 695"/>
              <a:gd name="T103" fmla="*/ 307 h 563"/>
              <a:gd name="T104" fmla="*/ 16 w 695"/>
              <a:gd name="T105" fmla="*/ 421 h 563"/>
              <a:gd name="T106" fmla="*/ 0 w 695"/>
              <a:gd name="T107" fmla="*/ 510 h 563"/>
              <a:gd name="T108" fmla="*/ 22 w 695"/>
              <a:gd name="T109" fmla="*/ 523 h 563"/>
              <a:gd name="T110" fmla="*/ 27 w 695"/>
              <a:gd name="T111" fmla="*/ 503 h 563"/>
              <a:gd name="T112" fmla="*/ 63 w 695"/>
              <a:gd name="T113" fmla="*/ 388 h 563"/>
              <a:gd name="T114" fmla="*/ 76 w 695"/>
              <a:gd name="T115" fmla="*/ 287 h 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95" h="563">
                <a:moveTo>
                  <a:pt x="77" y="278"/>
                </a:moveTo>
                <a:lnTo>
                  <a:pt x="77" y="278"/>
                </a:lnTo>
                <a:lnTo>
                  <a:pt x="86" y="279"/>
                </a:lnTo>
                <a:lnTo>
                  <a:pt x="92" y="280"/>
                </a:lnTo>
                <a:lnTo>
                  <a:pt x="98" y="279"/>
                </a:lnTo>
                <a:lnTo>
                  <a:pt x="111" y="274"/>
                </a:lnTo>
                <a:lnTo>
                  <a:pt x="111" y="274"/>
                </a:lnTo>
                <a:lnTo>
                  <a:pt x="113" y="275"/>
                </a:lnTo>
                <a:lnTo>
                  <a:pt x="117" y="278"/>
                </a:lnTo>
                <a:lnTo>
                  <a:pt x="117" y="278"/>
                </a:lnTo>
                <a:lnTo>
                  <a:pt x="119" y="281"/>
                </a:lnTo>
                <a:lnTo>
                  <a:pt x="120" y="290"/>
                </a:lnTo>
                <a:lnTo>
                  <a:pt x="123" y="318"/>
                </a:lnTo>
                <a:lnTo>
                  <a:pt x="128" y="348"/>
                </a:lnTo>
                <a:lnTo>
                  <a:pt x="131" y="361"/>
                </a:lnTo>
                <a:lnTo>
                  <a:pt x="133" y="372"/>
                </a:lnTo>
                <a:lnTo>
                  <a:pt x="133" y="372"/>
                </a:lnTo>
                <a:lnTo>
                  <a:pt x="142" y="391"/>
                </a:lnTo>
                <a:lnTo>
                  <a:pt x="150" y="412"/>
                </a:lnTo>
                <a:lnTo>
                  <a:pt x="161" y="435"/>
                </a:lnTo>
                <a:lnTo>
                  <a:pt x="161" y="435"/>
                </a:lnTo>
                <a:lnTo>
                  <a:pt x="161" y="453"/>
                </a:lnTo>
                <a:lnTo>
                  <a:pt x="161" y="468"/>
                </a:lnTo>
                <a:lnTo>
                  <a:pt x="160" y="473"/>
                </a:lnTo>
                <a:lnTo>
                  <a:pt x="159" y="476"/>
                </a:lnTo>
                <a:lnTo>
                  <a:pt x="159" y="476"/>
                </a:lnTo>
                <a:lnTo>
                  <a:pt x="151" y="492"/>
                </a:lnTo>
                <a:lnTo>
                  <a:pt x="148" y="500"/>
                </a:lnTo>
                <a:lnTo>
                  <a:pt x="144" y="505"/>
                </a:lnTo>
                <a:lnTo>
                  <a:pt x="144" y="505"/>
                </a:lnTo>
                <a:lnTo>
                  <a:pt x="142" y="509"/>
                </a:lnTo>
                <a:lnTo>
                  <a:pt x="140" y="514"/>
                </a:lnTo>
                <a:lnTo>
                  <a:pt x="142" y="519"/>
                </a:lnTo>
                <a:lnTo>
                  <a:pt x="143" y="521"/>
                </a:lnTo>
                <a:lnTo>
                  <a:pt x="143" y="521"/>
                </a:lnTo>
                <a:lnTo>
                  <a:pt x="146" y="523"/>
                </a:lnTo>
                <a:lnTo>
                  <a:pt x="151" y="526"/>
                </a:lnTo>
                <a:lnTo>
                  <a:pt x="157" y="527"/>
                </a:lnTo>
                <a:lnTo>
                  <a:pt x="165" y="528"/>
                </a:lnTo>
                <a:lnTo>
                  <a:pt x="165" y="528"/>
                </a:lnTo>
                <a:lnTo>
                  <a:pt x="169" y="530"/>
                </a:lnTo>
                <a:lnTo>
                  <a:pt x="174" y="528"/>
                </a:lnTo>
                <a:lnTo>
                  <a:pt x="178" y="528"/>
                </a:lnTo>
                <a:lnTo>
                  <a:pt x="178" y="528"/>
                </a:lnTo>
                <a:lnTo>
                  <a:pt x="177" y="530"/>
                </a:lnTo>
                <a:lnTo>
                  <a:pt x="174" y="533"/>
                </a:lnTo>
                <a:lnTo>
                  <a:pt x="172" y="539"/>
                </a:lnTo>
                <a:lnTo>
                  <a:pt x="172" y="543"/>
                </a:lnTo>
                <a:lnTo>
                  <a:pt x="173" y="546"/>
                </a:lnTo>
                <a:lnTo>
                  <a:pt x="173" y="546"/>
                </a:lnTo>
                <a:lnTo>
                  <a:pt x="174" y="550"/>
                </a:lnTo>
                <a:lnTo>
                  <a:pt x="177" y="553"/>
                </a:lnTo>
                <a:lnTo>
                  <a:pt x="179" y="555"/>
                </a:lnTo>
                <a:lnTo>
                  <a:pt x="183" y="556"/>
                </a:lnTo>
                <a:lnTo>
                  <a:pt x="188" y="556"/>
                </a:lnTo>
                <a:lnTo>
                  <a:pt x="191" y="556"/>
                </a:lnTo>
                <a:lnTo>
                  <a:pt x="191" y="556"/>
                </a:lnTo>
                <a:lnTo>
                  <a:pt x="201" y="557"/>
                </a:lnTo>
                <a:lnTo>
                  <a:pt x="209" y="557"/>
                </a:lnTo>
                <a:lnTo>
                  <a:pt x="219" y="556"/>
                </a:lnTo>
                <a:lnTo>
                  <a:pt x="219" y="556"/>
                </a:lnTo>
                <a:lnTo>
                  <a:pt x="230" y="556"/>
                </a:lnTo>
                <a:lnTo>
                  <a:pt x="240" y="556"/>
                </a:lnTo>
                <a:lnTo>
                  <a:pt x="248" y="554"/>
                </a:lnTo>
                <a:lnTo>
                  <a:pt x="252" y="553"/>
                </a:lnTo>
                <a:lnTo>
                  <a:pt x="254" y="550"/>
                </a:lnTo>
                <a:lnTo>
                  <a:pt x="254" y="550"/>
                </a:lnTo>
                <a:lnTo>
                  <a:pt x="259" y="545"/>
                </a:lnTo>
                <a:lnTo>
                  <a:pt x="263" y="540"/>
                </a:lnTo>
                <a:lnTo>
                  <a:pt x="264" y="536"/>
                </a:lnTo>
                <a:lnTo>
                  <a:pt x="264" y="533"/>
                </a:lnTo>
                <a:lnTo>
                  <a:pt x="262" y="531"/>
                </a:lnTo>
                <a:lnTo>
                  <a:pt x="262" y="531"/>
                </a:lnTo>
                <a:lnTo>
                  <a:pt x="258" y="526"/>
                </a:lnTo>
                <a:lnTo>
                  <a:pt x="254" y="522"/>
                </a:lnTo>
                <a:lnTo>
                  <a:pt x="251" y="517"/>
                </a:lnTo>
                <a:lnTo>
                  <a:pt x="247" y="514"/>
                </a:lnTo>
                <a:lnTo>
                  <a:pt x="247" y="514"/>
                </a:lnTo>
                <a:lnTo>
                  <a:pt x="240" y="503"/>
                </a:lnTo>
                <a:lnTo>
                  <a:pt x="235" y="496"/>
                </a:lnTo>
                <a:lnTo>
                  <a:pt x="232" y="487"/>
                </a:lnTo>
                <a:lnTo>
                  <a:pt x="232" y="487"/>
                </a:lnTo>
                <a:lnTo>
                  <a:pt x="230" y="473"/>
                </a:lnTo>
                <a:lnTo>
                  <a:pt x="228" y="451"/>
                </a:lnTo>
                <a:lnTo>
                  <a:pt x="225" y="423"/>
                </a:lnTo>
                <a:lnTo>
                  <a:pt x="225" y="423"/>
                </a:lnTo>
                <a:lnTo>
                  <a:pt x="239" y="398"/>
                </a:lnTo>
                <a:lnTo>
                  <a:pt x="249" y="379"/>
                </a:lnTo>
                <a:lnTo>
                  <a:pt x="255" y="372"/>
                </a:lnTo>
                <a:lnTo>
                  <a:pt x="260" y="366"/>
                </a:lnTo>
                <a:lnTo>
                  <a:pt x="260" y="366"/>
                </a:lnTo>
                <a:lnTo>
                  <a:pt x="271" y="358"/>
                </a:lnTo>
                <a:lnTo>
                  <a:pt x="275" y="356"/>
                </a:lnTo>
                <a:lnTo>
                  <a:pt x="275" y="356"/>
                </a:lnTo>
                <a:lnTo>
                  <a:pt x="295" y="364"/>
                </a:lnTo>
                <a:lnTo>
                  <a:pt x="315" y="370"/>
                </a:lnTo>
                <a:lnTo>
                  <a:pt x="331" y="373"/>
                </a:lnTo>
                <a:lnTo>
                  <a:pt x="331" y="373"/>
                </a:lnTo>
                <a:lnTo>
                  <a:pt x="339" y="373"/>
                </a:lnTo>
                <a:lnTo>
                  <a:pt x="348" y="373"/>
                </a:lnTo>
                <a:lnTo>
                  <a:pt x="367" y="371"/>
                </a:lnTo>
                <a:lnTo>
                  <a:pt x="384" y="368"/>
                </a:lnTo>
                <a:lnTo>
                  <a:pt x="397" y="367"/>
                </a:lnTo>
                <a:lnTo>
                  <a:pt x="397" y="367"/>
                </a:lnTo>
                <a:lnTo>
                  <a:pt x="408" y="368"/>
                </a:lnTo>
                <a:lnTo>
                  <a:pt x="418" y="371"/>
                </a:lnTo>
                <a:lnTo>
                  <a:pt x="435" y="373"/>
                </a:lnTo>
                <a:lnTo>
                  <a:pt x="435" y="373"/>
                </a:lnTo>
                <a:lnTo>
                  <a:pt x="443" y="371"/>
                </a:lnTo>
                <a:lnTo>
                  <a:pt x="457" y="367"/>
                </a:lnTo>
                <a:lnTo>
                  <a:pt x="470" y="365"/>
                </a:lnTo>
                <a:lnTo>
                  <a:pt x="475" y="365"/>
                </a:lnTo>
                <a:lnTo>
                  <a:pt x="478" y="366"/>
                </a:lnTo>
                <a:lnTo>
                  <a:pt x="478" y="366"/>
                </a:lnTo>
                <a:lnTo>
                  <a:pt x="481" y="370"/>
                </a:lnTo>
                <a:lnTo>
                  <a:pt x="483" y="376"/>
                </a:lnTo>
                <a:lnTo>
                  <a:pt x="487" y="394"/>
                </a:lnTo>
                <a:lnTo>
                  <a:pt x="489" y="414"/>
                </a:lnTo>
                <a:lnTo>
                  <a:pt x="490" y="430"/>
                </a:lnTo>
                <a:lnTo>
                  <a:pt x="490" y="430"/>
                </a:lnTo>
                <a:lnTo>
                  <a:pt x="489" y="441"/>
                </a:lnTo>
                <a:lnTo>
                  <a:pt x="486" y="454"/>
                </a:lnTo>
                <a:lnTo>
                  <a:pt x="482" y="468"/>
                </a:lnTo>
                <a:lnTo>
                  <a:pt x="481" y="474"/>
                </a:lnTo>
                <a:lnTo>
                  <a:pt x="481" y="480"/>
                </a:lnTo>
                <a:lnTo>
                  <a:pt x="481" y="480"/>
                </a:lnTo>
                <a:lnTo>
                  <a:pt x="480" y="492"/>
                </a:lnTo>
                <a:lnTo>
                  <a:pt x="480" y="503"/>
                </a:lnTo>
                <a:lnTo>
                  <a:pt x="477" y="511"/>
                </a:lnTo>
                <a:lnTo>
                  <a:pt x="475" y="520"/>
                </a:lnTo>
                <a:lnTo>
                  <a:pt x="475" y="520"/>
                </a:lnTo>
                <a:lnTo>
                  <a:pt x="470" y="528"/>
                </a:lnTo>
                <a:lnTo>
                  <a:pt x="465" y="536"/>
                </a:lnTo>
                <a:lnTo>
                  <a:pt x="464" y="538"/>
                </a:lnTo>
                <a:lnTo>
                  <a:pt x="461" y="542"/>
                </a:lnTo>
                <a:lnTo>
                  <a:pt x="461" y="545"/>
                </a:lnTo>
                <a:lnTo>
                  <a:pt x="463" y="549"/>
                </a:lnTo>
                <a:lnTo>
                  <a:pt x="463" y="549"/>
                </a:lnTo>
                <a:lnTo>
                  <a:pt x="465" y="553"/>
                </a:lnTo>
                <a:lnTo>
                  <a:pt x="471" y="555"/>
                </a:lnTo>
                <a:lnTo>
                  <a:pt x="478" y="556"/>
                </a:lnTo>
                <a:lnTo>
                  <a:pt x="486" y="557"/>
                </a:lnTo>
                <a:lnTo>
                  <a:pt x="504" y="559"/>
                </a:lnTo>
                <a:lnTo>
                  <a:pt x="517" y="557"/>
                </a:lnTo>
                <a:lnTo>
                  <a:pt x="517" y="557"/>
                </a:lnTo>
                <a:lnTo>
                  <a:pt x="528" y="557"/>
                </a:lnTo>
                <a:lnTo>
                  <a:pt x="536" y="557"/>
                </a:lnTo>
                <a:lnTo>
                  <a:pt x="540" y="555"/>
                </a:lnTo>
                <a:lnTo>
                  <a:pt x="544" y="553"/>
                </a:lnTo>
                <a:lnTo>
                  <a:pt x="547" y="549"/>
                </a:lnTo>
                <a:lnTo>
                  <a:pt x="550" y="543"/>
                </a:lnTo>
                <a:lnTo>
                  <a:pt x="550" y="543"/>
                </a:lnTo>
                <a:lnTo>
                  <a:pt x="551" y="536"/>
                </a:lnTo>
                <a:lnTo>
                  <a:pt x="551" y="530"/>
                </a:lnTo>
                <a:lnTo>
                  <a:pt x="551" y="525"/>
                </a:lnTo>
                <a:lnTo>
                  <a:pt x="550" y="520"/>
                </a:lnTo>
                <a:lnTo>
                  <a:pt x="545" y="511"/>
                </a:lnTo>
                <a:lnTo>
                  <a:pt x="541" y="502"/>
                </a:lnTo>
                <a:lnTo>
                  <a:pt x="541" y="502"/>
                </a:lnTo>
                <a:lnTo>
                  <a:pt x="540" y="490"/>
                </a:lnTo>
                <a:lnTo>
                  <a:pt x="539" y="475"/>
                </a:lnTo>
                <a:lnTo>
                  <a:pt x="540" y="459"/>
                </a:lnTo>
                <a:lnTo>
                  <a:pt x="541" y="447"/>
                </a:lnTo>
                <a:lnTo>
                  <a:pt x="541" y="447"/>
                </a:lnTo>
                <a:lnTo>
                  <a:pt x="544" y="435"/>
                </a:lnTo>
                <a:lnTo>
                  <a:pt x="549" y="422"/>
                </a:lnTo>
                <a:lnTo>
                  <a:pt x="553" y="406"/>
                </a:lnTo>
                <a:lnTo>
                  <a:pt x="553" y="406"/>
                </a:lnTo>
                <a:lnTo>
                  <a:pt x="556" y="407"/>
                </a:lnTo>
                <a:lnTo>
                  <a:pt x="561" y="414"/>
                </a:lnTo>
                <a:lnTo>
                  <a:pt x="567" y="425"/>
                </a:lnTo>
                <a:lnTo>
                  <a:pt x="570" y="433"/>
                </a:lnTo>
                <a:lnTo>
                  <a:pt x="573" y="442"/>
                </a:lnTo>
                <a:lnTo>
                  <a:pt x="573" y="442"/>
                </a:lnTo>
                <a:lnTo>
                  <a:pt x="578" y="460"/>
                </a:lnTo>
                <a:lnTo>
                  <a:pt x="583" y="475"/>
                </a:lnTo>
                <a:lnTo>
                  <a:pt x="587" y="486"/>
                </a:lnTo>
                <a:lnTo>
                  <a:pt x="592" y="496"/>
                </a:lnTo>
                <a:lnTo>
                  <a:pt x="592" y="496"/>
                </a:lnTo>
                <a:lnTo>
                  <a:pt x="601" y="509"/>
                </a:lnTo>
                <a:lnTo>
                  <a:pt x="603" y="515"/>
                </a:lnTo>
                <a:lnTo>
                  <a:pt x="604" y="521"/>
                </a:lnTo>
                <a:lnTo>
                  <a:pt x="604" y="521"/>
                </a:lnTo>
                <a:lnTo>
                  <a:pt x="604" y="525"/>
                </a:lnTo>
                <a:lnTo>
                  <a:pt x="603" y="527"/>
                </a:lnTo>
                <a:lnTo>
                  <a:pt x="599" y="532"/>
                </a:lnTo>
                <a:lnTo>
                  <a:pt x="596" y="536"/>
                </a:lnTo>
                <a:lnTo>
                  <a:pt x="596" y="539"/>
                </a:lnTo>
                <a:lnTo>
                  <a:pt x="596" y="542"/>
                </a:lnTo>
                <a:lnTo>
                  <a:pt x="596" y="542"/>
                </a:lnTo>
                <a:lnTo>
                  <a:pt x="597" y="548"/>
                </a:lnTo>
                <a:lnTo>
                  <a:pt x="597" y="554"/>
                </a:lnTo>
                <a:lnTo>
                  <a:pt x="598" y="556"/>
                </a:lnTo>
                <a:lnTo>
                  <a:pt x="599" y="559"/>
                </a:lnTo>
                <a:lnTo>
                  <a:pt x="602" y="560"/>
                </a:lnTo>
                <a:lnTo>
                  <a:pt x="607" y="561"/>
                </a:lnTo>
                <a:lnTo>
                  <a:pt x="607" y="561"/>
                </a:lnTo>
                <a:lnTo>
                  <a:pt x="618" y="563"/>
                </a:lnTo>
                <a:lnTo>
                  <a:pt x="633" y="563"/>
                </a:lnTo>
                <a:lnTo>
                  <a:pt x="649" y="561"/>
                </a:lnTo>
                <a:lnTo>
                  <a:pt x="656" y="560"/>
                </a:lnTo>
                <a:lnTo>
                  <a:pt x="662" y="557"/>
                </a:lnTo>
                <a:lnTo>
                  <a:pt x="662" y="557"/>
                </a:lnTo>
                <a:lnTo>
                  <a:pt x="673" y="551"/>
                </a:lnTo>
                <a:lnTo>
                  <a:pt x="684" y="545"/>
                </a:lnTo>
                <a:lnTo>
                  <a:pt x="689" y="540"/>
                </a:lnTo>
                <a:lnTo>
                  <a:pt x="693" y="536"/>
                </a:lnTo>
                <a:lnTo>
                  <a:pt x="695" y="530"/>
                </a:lnTo>
                <a:lnTo>
                  <a:pt x="695" y="523"/>
                </a:lnTo>
                <a:lnTo>
                  <a:pt x="695" y="523"/>
                </a:lnTo>
                <a:lnTo>
                  <a:pt x="695" y="517"/>
                </a:lnTo>
                <a:lnTo>
                  <a:pt x="694" y="513"/>
                </a:lnTo>
                <a:lnTo>
                  <a:pt x="693" y="510"/>
                </a:lnTo>
                <a:lnTo>
                  <a:pt x="692" y="508"/>
                </a:lnTo>
                <a:lnTo>
                  <a:pt x="685" y="502"/>
                </a:lnTo>
                <a:lnTo>
                  <a:pt x="682" y="497"/>
                </a:lnTo>
                <a:lnTo>
                  <a:pt x="679" y="492"/>
                </a:lnTo>
                <a:lnTo>
                  <a:pt x="679" y="492"/>
                </a:lnTo>
                <a:lnTo>
                  <a:pt x="668" y="474"/>
                </a:lnTo>
                <a:lnTo>
                  <a:pt x="655" y="452"/>
                </a:lnTo>
                <a:lnTo>
                  <a:pt x="639" y="427"/>
                </a:lnTo>
                <a:lnTo>
                  <a:pt x="639" y="427"/>
                </a:lnTo>
                <a:lnTo>
                  <a:pt x="630" y="381"/>
                </a:lnTo>
                <a:lnTo>
                  <a:pt x="630" y="381"/>
                </a:lnTo>
                <a:lnTo>
                  <a:pt x="630" y="365"/>
                </a:lnTo>
                <a:lnTo>
                  <a:pt x="630" y="349"/>
                </a:lnTo>
                <a:lnTo>
                  <a:pt x="627" y="331"/>
                </a:lnTo>
                <a:lnTo>
                  <a:pt x="627" y="331"/>
                </a:lnTo>
                <a:lnTo>
                  <a:pt x="625" y="314"/>
                </a:lnTo>
                <a:lnTo>
                  <a:pt x="622" y="297"/>
                </a:lnTo>
                <a:lnTo>
                  <a:pt x="622" y="281"/>
                </a:lnTo>
                <a:lnTo>
                  <a:pt x="625" y="257"/>
                </a:lnTo>
                <a:lnTo>
                  <a:pt x="625" y="257"/>
                </a:lnTo>
                <a:lnTo>
                  <a:pt x="629" y="289"/>
                </a:lnTo>
                <a:lnTo>
                  <a:pt x="632" y="326"/>
                </a:lnTo>
                <a:lnTo>
                  <a:pt x="632" y="326"/>
                </a:lnTo>
                <a:lnTo>
                  <a:pt x="636" y="338"/>
                </a:lnTo>
                <a:lnTo>
                  <a:pt x="641" y="355"/>
                </a:lnTo>
                <a:lnTo>
                  <a:pt x="647" y="374"/>
                </a:lnTo>
                <a:lnTo>
                  <a:pt x="648" y="382"/>
                </a:lnTo>
                <a:lnTo>
                  <a:pt x="648" y="388"/>
                </a:lnTo>
                <a:lnTo>
                  <a:pt x="648" y="388"/>
                </a:lnTo>
                <a:lnTo>
                  <a:pt x="647" y="396"/>
                </a:lnTo>
                <a:lnTo>
                  <a:pt x="644" y="402"/>
                </a:lnTo>
                <a:lnTo>
                  <a:pt x="643" y="408"/>
                </a:lnTo>
                <a:lnTo>
                  <a:pt x="644" y="416"/>
                </a:lnTo>
                <a:lnTo>
                  <a:pt x="644" y="416"/>
                </a:lnTo>
                <a:lnTo>
                  <a:pt x="650" y="434"/>
                </a:lnTo>
                <a:lnTo>
                  <a:pt x="655" y="444"/>
                </a:lnTo>
                <a:lnTo>
                  <a:pt x="655" y="439"/>
                </a:lnTo>
                <a:lnTo>
                  <a:pt x="655" y="439"/>
                </a:lnTo>
                <a:lnTo>
                  <a:pt x="659" y="447"/>
                </a:lnTo>
                <a:lnTo>
                  <a:pt x="659" y="447"/>
                </a:lnTo>
                <a:lnTo>
                  <a:pt x="660" y="440"/>
                </a:lnTo>
                <a:lnTo>
                  <a:pt x="665" y="451"/>
                </a:lnTo>
                <a:lnTo>
                  <a:pt x="665" y="451"/>
                </a:lnTo>
                <a:lnTo>
                  <a:pt x="666" y="441"/>
                </a:lnTo>
                <a:lnTo>
                  <a:pt x="666" y="441"/>
                </a:lnTo>
                <a:lnTo>
                  <a:pt x="667" y="447"/>
                </a:lnTo>
                <a:lnTo>
                  <a:pt x="668" y="451"/>
                </a:lnTo>
                <a:lnTo>
                  <a:pt x="668" y="451"/>
                </a:lnTo>
                <a:lnTo>
                  <a:pt x="670" y="447"/>
                </a:lnTo>
                <a:lnTo>
                  <a:pt x="670" y="442"/>
                </a:lnTo>
                <a:lnTo>
                  <a:pt x="668" y="435"/>
                </a:lnTo>
                <a:lnTo>
                  <a:pt x="668" y="435"/>
                </a:lnTo>
                <a:lnTo>
                  <a:pt x="667" y="428"/>
                </a:lnTo>
                <a:lnTo>
                  <a:pt x="665" y="424"/>
                </a:lnTo>
                <a:lnTo>
                  <a:pt x="664" y="421"/>
                </a:lnTo>
                <a:lnTo>
                  <a:pt x="661" y="411"/>
                </a:lnTo>
                <a:lnTo>
                  <a:pt x="661" y="411"/>
                </a:lnTo>
                <a:lnTo>
                  <a:pt x="660" y="396"/>
                </a:lnTo>
                <a:lnTo>
                  <a:pt x="659" y="384"/>
                </a:lnTo>
                <a:lnTo>
                  <a:pt x="659" y="372"/>
                </a:lnTo>
                <a:lnTo>
                  <a:pt x="659" y="372"/>
                </a:lnTo>
                <a:lnTo>
                  <a:pt x="652" y="344"/>
                </a:lnTo>
                <a:lnTo>
                  <a:pt x="648" y="322"/>
                </a:lnTo>
                <a:lnTo>
                  <a:pt x="644" y="305"/>
                </a:lnTo>
                <a:lnTo>
                  <a:pt x="644" y="305"/>
                </a:lnTo>
                <a:lnTo>
                  <a:pt x="643" y="291"/>
                </a:lnTo>
                <a:lnTo>
                  <a:pt x="643" y="272"/>
                </a:lnTo>
                <a:lnTo>
                  <a:pt x="643" y="242"/>
                </a:lnTo>
                <a:lnTo>
                  <a:pt x="643" y="242"/>
                </a:lnTo>
                <a:lnTo>
                  <a:pt x="642" y="230"/>
                </a:lnTo>
                <a:lnTo>
                  <a:pt x="641" y="207"/>
                </a:lnTo>
                <a:lnTo>
                  <a:pt x="637" y="183"/>
                </a:lnTo>
                <a:lnTo>
                  <a:pt x="635" y="171"/>
                </a:lnTo>
                <a:lnTo>
                  <a:pt x="632" y="161"/>
                </a:lnTo>
                <a:lnTo>
                  <a:pt x="632" y="161"/>
                </a:lnTo>
                <a:lnTo>
                  <a:pt x="624" y="133"/>
                </a:lnTo>
                <a:lnTo>
                  <a:pt x="619" y="123"/>
                </a:lnTo>
                <a:lnTo>
                  <a:pt x="614" y="112"/>
                </a:lnTo>
                <a:lnTo>
                  <a:pt x="614" y="112"/>
                </a:lnTo>
                <a:lnTo>
                  <a:pt x="607" y="100"/>
                </a:lnTo>
                <a:lnTo>
                  <a:pt x="598" y="89"/>
                </a:lnTo>
                <a:lnTo>
                  <a:pt x="587" y="75"/>
                </a:lnTo>
                <a:lnTo>
                  <a:pt x="572" y="61"/>
                </a:lnTo>
                <a:lnTo>
                  <a:pt x="572" y="61"/>
                </a:lnTo>
                <a:lnTo>
                  <a:pt x="563" y="54"/>
                </a:lnTo>
                <a:lnTo>
                  <a:pt x="555" y="47"/>
                </a:lnTo>
                <a:lnTo>
                  <a:pt x="539" y="39"/>
                </a:lnTo>
                <a:lnTo>
                  <a:pt x="524" y="34"/>
                </a:lnTo>
                <a:lnTo>
                  <a:pt x="509" y="28"/>
                </a:lnTo>
                <a:lnTo>
                  <a:pt x="509" y="28"/>
                </a:lnTo>
                <a:lnTo>
                  <a:pt x="490" y="21"/>
                </a:lnTo>
                <a:lnTo>
                  <a:pt x="467" y="12"/>
                </a:lnTo>
                <a:lnTo>
                  <a:pt x="443" y="5"/>
                </a:lnTo>
                <a:lnTo>
                  <a:pt x="432" y="3"/>
                </a:lnTo>
                <a:lnTo>
                  <a:pt x="421" y="3"/>
                </a:lnTo>
                <a:lnTo>
                  <a:pt x="421" y="3"/>
                </a:lnTo>
                <a:lnTo>
                  <a:pt x="407" y="1"/>
                </a:lnTo>
                <a:lnTo>
                  <a:pt x="398" y="0"/>
                </a:lnTo>
                <a:lnTo>
                  <a:pt x="385" y="0"/>
                </a:lnTo>
                <a:lnTo>
                  <a:pt x="360" y="1"/>
                </a:lnTo>
                <a:lnTo>
                  <a:pt x="360" y="1"/>
                </a:lnTo>
                <a:lnTo>
                  <a:pt x="326" y="3"/>
                </a:lnTo>
                <a:lnTo>
                  <a:pt x="295" y="5"/>
                </a:lnTo>
                <a:lnTo>
                  <a:pt x="270" y="8"/>
                </a:lnTo>
                <a:lnTo>
                  <a:pt x="258" y="10"/>
                </a:lnTo>
                <a:lnTo>
                  <a:pt x="247" y="12"/>
                </a:lnTo>
                <a:lnTo>
                  <a:pt x="247" y="12"/>
                </a:lnTo>
                <a:lnTo>
                  <a:pt x="195" y="27"/>
                </a:lnTo>
                <a:lnTo>
                  <a:pt x="169" y="33"/>
                </a:lnTo>
                <a:lnTo>
                  <a:pt x="159" y="35"/>
                </a:lnTo>
                <a:lnTo>
                  <a:pt x="149" y="37"/>
                </a:lnTo>
                <a:lnTo>
                  <a:pt x="149" y="37"/>
                </a:lnTo>
                <a:lnTo>
                  <a:pt x="131" y="37"/>
                </a:lnTo>
                <a:lnTo>
                  <a:pt x="108" y="35"/>
                </a:lnTo>
                <a:lnTo>
                  <a:pt x="85" y="34"/>
                </a:lnTo>
                <a:lnTo>
                  <a:pt x="75" y="34"/>
                </a:lnTo>
                <a:lnTo>
                  <a:pt x="68" y="35"/>
                </a:lnTo>
                <a:lnTo>
                  <a:pt x="68" y="35"/>
                </a:lnTo>
                <a:lnTo>
                  <a:pt x="60" y="37"/>
                </a:lnTo>
                <a:lnTo>
                  <a:pt x="54" y="39"/>
                </a:lnTo>
                <a:lnTo>
                  <a:pt x="48" y="43"/>
                </a:lnTo>
                <a:lnTo>
                  <a:pt x="42" y="47"/>
                </a:lnTo>
                <a:lnTo>
                  <a:pt x="33" y="57"/>
                </a:lnTo>
                <a:lnTo>
                  <a:pt x="29" y="62"/>
                </a:lnTo>
                <a:lnTo>
                  <a:pt x="27" y="67"/>
                </a:lnTo>
                <a:lnTo>
                  <a:pt x="27" y="67"/>
                </a:lnTo>
                <a:lnTo>
                  <a:pt x="24" y="73"/>
                </a:lnTo>
                <a:lnTo>
                  <a:pt x="23" y="80"/>
                </a:lnTo>
                <a:lnTo>
                  <a:pt x="21" y="95"/>
                </a:lnTo>
                <a:lnTo>
                  <a:pt x="18" y="109"/>
                </a:lnTo>
                <a:lnTo>
                  <a:pt x="16" y="120"/>
                </a:lnTo>
                <a:lnTo>
                  <a:pt x="16" y="120"/>
                </a:lnTo>
                <a:lnTo>
                  <a:pt x="11" y="127"/>
                </a:lnTo>
                <a:lnTo>
                  <a:pt x="7" y="133"/>
                </a:lnTo>
                <a:lnTo>
                  <a:pt x="4" y="140"/>
                </a:lnTo>
                <a:lnTo>
                  <a:pt x="1" y="147"/>
                </a:lnTo>
                <a:lnTo>
                  <a:pt x="1" y="147"/>
                </a:lnTo>
                <a:lnTo>
                  <a:pt x="1" y="150"/>
                </a:lnTo>
                <a:lnTo>
                  <a:pt x="2" y="155"/>
                </a:lnTo>
                <a:lnTo>
                  <a:pt x="6" y="165"/>
                </a:lnTo>
                <a:lnTo>
                  <a:pt x="8" y="176"/>
                </a:lnTo>
                <a:lnTo>
                  <a:pt x="10" y="181"/>
                </a:lnTo>
                <a:lnTo>
                  <a:pt x="10" y="187"/>
                </a:lnTo>
                <a:lnTo>
                  <a:pt x="10" y="187"/>
                </a:lnTo>
                <a:lnTo>
                  <a:pt x="6" y="206"/>
                </a:lnTo>
                <a:lnTo>
                  <a:pt x="5" y="218"/>
                </a:lnTo>
                <a:lnTo>
                  <a:pt x="4" y="235"/>
                </a:lnTo>
                <a:lnTo>
                  <a:pt x="4" y="235"/>
                </a:lnTo>
                <a:lnTo>
                  <a:pt x="5" y="257"/>
                </a:lnTo>
                <a:lnTo>
                  <a:pt x="6" y="282"/>
                </a:lnTo>
                <a:lnTo>
                  <a:pt x="8" y="307"/>
                </a:lnTo>
                <a:lnTo>
                  <a:pt x="12" y="328"/>
                </a:lnTo>
                <a:lnTo>
                  <a:pt x="12" y="328"/>
                </a:lnTo>
                <a:lnTo>
                  <a:pt x="16" y="351"/>
                </a:lnTo>
                <a:lnTo>
                  <a:pt x="18" y="377"/>
                </a:lnTo>
                <a:lnTo>
                  <a:pt x="18" y="401"/>
                </a:lnTo>
                <a:lnTo>
                  <a:pt x="18" y="412"/>
                </a:lnTo>
                <a:lnTo>
                  <a:pt x="16" y="421"/>
                </a:lnTo>
                <a:lnTo>
                  <a:pt x="16" y="421"/>
                </a:lnTo>
                <a:lnTo>
                  <a:pt x="8" y="458"/>
                </a:lnTo>
                <a:lnTo>
                  <a:pt x="2" y="487"/>
                </a:lnTo>
                <a:lnTo>
                  <a:pt x="2" y="487"/>
                </a:lnTo>
                <a:lnTo>
                  <a:pt x="0" y="496"/>
                </a:lnTo>
                <a:lnTo>
                  <a:pt x="0" y="503"/>
                </a:lnTo>
                <a:lnTo>
                  <a:pt x="0" y="510"/>
                </a:lnTo>
                <a:lnTo>
                  <a:pt x="1" y="513"/>
                </a:lnTo>
                <a:lnTo>
                  <a:pt x="4" y="516"/>
                </a:lnTo>
                <a:lnTo>
                  <a:pt x="4" y="516"/>
                </a:lnTo>
                <a:lnTo>
                  <a:pt x="7" y="520"/>
                </a:lnTo>
                <a:lnTo>
                  <a:pt x="13" y="522"/>
                </a:lnTo>
                <a:lnTo>
                  <a:pt x="18" y="523"/>
                </a:lnTo>
                <a:lnTo>
                  <a:pt x="22" y="523"/>
                </a:lnTo>
                <a:lnTo>
                  <a:pt x="22" y="523"/>
                </a:lnTo>
                <a:lnTo>
                  <a:pt x="23" y="522"/>
                </a:lnTo>
                <a:lnTo>
                  <a:pt x="24" y="520"/>
                </a:lnTo>
                <a:lnTo>
                  <a:pt x="24" y="515"/>
                </a:lnTo>
                <a:lnTo>
                  <a:pt x="25" y="509"/>
                </a:lnTo>
                <a:lnTo>
                  <a:pt x="27" y="503"/>
                </a:lnTo>
                <a:lnTo>
                  <a:pt x="27" y="503"/>
                </a:lnTo>
                <a:lnTo>
                  <a:pt x="34" y="479"/>
                </a:lnTo>
                <a:lnTo>
                  <a:pt x="40" y="459"/>
                </a:lnTo>
                <a:lnTo>
                  <a:pt x="50" y="436"/>
                </a:lnTo>
                <a:lnTo>
                  <a:pt x="50" y="436"/>
                </a:lnTo>
                <a:lnTo>
                  <a:pt x="54" y="423"/>
                </a:lnTo>
                <a:lnTo>
                  <a:pt x="59" y="406"/>
                </a:lnTo>
                <a:lnTo>
                  <a:pt x="63" y="388"/>
                </a:lnTo>
                <a:lnTo>
                  <a:pt x="65" y="370"/>
                </a:lnTo>
                <a:lnTo>
                  <a:pt x="69" y="337"/>
                </a:lnTo>
                <a:lnTo>
                  <a:pt x="71" y="320"/>
                </a:lnTo>
                <a:lnTo>
                  <a:pt x="71" y="320"/>
                </a:lnTo>
                <a:lnTo>
                  <a:pt x="75" y="293"/>
                </a:lnTo>
                <a:lnTo>
                  <a:pt x="75" y="293"/>
                </a:lnTo>
                <a:lnTo>
                  <a:pt x="76" y="287"/>
                </a:lnTo>
                <a:lnTo>
                  <a:pt x="76" y="287"/>
                </a:lnTo>
                <a:lnTo>
                  <a:pt x="77" y="284"/>
                </a:lnTo>
                <a:lnTo>
                  <a:pt x="77" y="280"/>
                </a:lnTo>
                <a:lnTo>
                  <a:pt x="77" y="278"/>
                </a:lnTo>
                <a:lnTo>
                  <a:pt x="77" y="27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7">
            <a:extLst>
              <a:ext uri="{FF2B5EF4-FFF2-40B4-BE49-F238E27FC236}">
                <a16:creationId xmlns:a16="http://schemas.microsoft.com/office/drawing/2014/main" id="{71985AD9-D2F6-4C82-95D3-125520299DB4}"/>
              </a:ext>
            </a:extLst>
          </p:cNvPr>
          <p:cNvSpPr>
            <a:spLocks/>
          </p:cNvSpPr>
          <p:nvPr/>
        </p:nvSpPr>
        <p:spPr bwMode="auto">
          <a:xfrm>
            <a:off x="564500" y="2888940"/>
            <a:ext cx="1423329" cy="1362854"/>
          </a:xfrm>
          <a:custGeom>
            <a:avLst/>
            <a:gdLst>
              <a:gd name="T0" fmla="*/ 428 w 659"/>
              <a:gd name="T1" fmla="*/ 291 h 631"/>
              <a:gd name="T2" fmla="*/ 441 w 659"/>
              <a:gd name="T3" fmla="*/ 379 h 631"/>
              <a:gd name="T4" fmla="*/ 454 w 659"/>
              <a:gd name="T5" fmla="*/ 515 h 631"/>
              <a:gd name="T6" fmla="*/ 478 w 659"/>
              <a:gd name="T7" fmla="*/ 554 h 631"/>
              <a:gd name="T8" fmla="*/ 468 w 659"/>
              <a:gd name="T9" fmla="*/ 570 h 631"/>
              <a:gd name="T10" fmla="*/ 415 w 659"/>
              <a:gd name="T11" fmla="*/ 572 h 631"/>
              <a:gd name="T12" fmla="*/ 392 w 659"/>
              <a:gd name="T13" fmla="*/ 564 h 631"/>
              <a:gd name="T14" fmla="*/ 403 w 659"/>
              <a:gd name="T15" fmla="*/ 521 h 631"/>
              <a:gd name="T16" fmla="*/ 388 w 659"/>
              <a:gd name="T17" fmla="*/ 449 h 631"/>
              <a:gd name="T18" fmla="*/ 340 w 659"/>
              <a:gd name="T19" fmla="*/ 321 h 631"/>
              <a:gd name="T20" fmla="*/ 299 w 659"/>
              <a:gd name="T21" fmla="*/ 363 h 631"/>
              <a:gd name="T22" fmla="*/ 300 w 659"/>
              <a:gd name="T23" fmla="*/ 457 h 631"/>
              <a:gd name="T24" fmla="*/ 305 w 659"/>
              <a:gd name="T25" fmla="*/ 561 h 631"/>
              <a:gd name="T26" fmla="*/ 319 w 659"/>
              <a:gd name="T27" fmla="*/ 589 h 631"/>
              <a:gd name="T28" fmla="*/ 279 w 659"/>
              <a:gd name="T29" fmla="*/ 596 h 631"/>
              <a:gd name="T30" fmla="*/ 269 w 659"/>
              <a:gd name="T31" fmla="*/ 616 h 631"/>
              <a:gd name="T32" fmla="*/ 199 w 659"/>
              <a:gd name="T33" fmla="*/ 612 h 631"/>
              <a:gd name="T34" fmla="*/ 196 w 659"/>
              <a:gd name="T35" fmla="*/ 568 h 631"/>
              <a:gd name="T36" fmla="*/ 190 w 659"/>
              <a:gd name="T37" fmla="*/ 449 h 631"/>
              <a:gd name="T38" fmla="*/ 161 w 659"/>
              <a:gd name="T39" fmla="*/ 375 h 631"/>
              <a:gd name="T40" fmla="*/ 139 w 659"/>
              <a:gd name="T41" fmla="*/ 366 h 631"/>
              <a:gd name="T42" fmla="*/ 122 w 659"/>
              <a:gd name="T43" fmla="*/ 391 h 631"/>
              <a:gd name="T44" fmla="*/ 115 w 659"/>
              <a:gd name="T45" fmla="*/ 472 h 631"/>
              <a:gd name="T46" fmla="*/ 132 w 659"/>
              <a:gd name="T47" fmla="*/ 528 h 631"/>
              <a:gd name="T48" fmla="*/ 119 w 659"/>
              <a:gd name="T49" fmla="*/ 518 h 631"/>
              <a:gd name="T50" fmla="*/ 101 w 659"/>
              <a:gd name="T51" fmla="*/ 458 h 631"/>
              <a:gd name="T52" fmla="*/ 78 w 659"/>
              <a:gd name="T53" fmla="*/ 532 h 631"/>
              <a:gd name="T54" fmla="*/ 87 w 659"/>
              <a:gd name="T55" fmla="*/ 602 h 631"/>
              <a:gd name="T56" fmla="*/ 88 w 659"/>
              <a:gd name="T57" fmla="*/ 629 h 631"/>
              <a:gd name="T58" fmla="*/ 13 w 659"/>
              <a:gd name="T59" fmla="*/ 629 h 631"/>
              <a:gd name="T60" fmla="*/ 5 w 659"/>
              <a:gd name="T61" fmla="*/ 609 h 631"/>
              <a:gd name="T62" fmla="*/ 15 w 659"/>
              <a:gd name="T63" fmla="*/ 558 h 631"/>
              <a:gd name="T64" fmla="*/ 25 w 659"/>
              <a:gd name="T65" fmla="*/ 500 h 631"/>
              <a:gd name="T66" fmla="*/ 25 w 659"/>
              <a:gd name="T67" fmla="*/ 383 h 631"/>
              <a:gd name="T68" fmla="*/ 11 w 659"/>
              <a:gd name="T69" fmla="*/ 212 h 631"/>
              <a:gd name="T70" fmla="*/ 34 w 659"/>
              <a:gd name="T71" fmla="*/ 141 h 631"/>
              <a:gd name="T72" fmla="*/ 116 w 659"/>
              <a:gd name="T73" fmla="*/ 47 h 631"/>
              <a:gd name="T74" fmla="*/ 212 w 659"/>
              <a:gd name="T75" fmla="*/ 5 h 631"/>
              <a:gd name="T76" fmla="*/ 313 w 659"/>
              <a:gd name="T77" fmla="*/ 11 h 631"/>
              <a:gd name="T78" fmla="*/ 403 w 659"/>
              <a:gd name="T79" fmla="*/ 1 h 631"/>
              <a:gd name="T80" fmla="*/ 447 w 659"/>
              <a:gd name="T81" fmla="*/ 40 h 631"/>
              <a:gd name="T82" fmla="*/ 486 w 659"/>
              <a:gd name="T83" fmla="*/ 87 h 631"/>
              <a:gd name="T84" fmla="*/ 500 w 659"/>
              <a:gd name="T85" fmla="*/ 145 h 631"/>
              <a:gd name="T86" fmla="*/ 540 w 659"/>
              <a:gd name="T87" fmla="*/ 171 h 631"/>
              <a:gd name="T88" fmla="*/ 583 w 659"/>
              <a:gd name="T89" fmla="*/ 150 h 631"/>
              <a:gd name="T90" fmla="*/ 612 w 659"/>
              <a:gd name="T91" fmla="*/ 73 h 631"/>
              <a:gd name="T92" fmla="*/ 641 w 659"/>
              <a:gd name="T93" fmla="*/ 44 h 631"/>
              <a:gd name="T94" fmla="*/ 658 w 659"/>
              <a:gd name="T95" fmla="*/ 59 h 631"/>
              <a:gd name="T96" fmla="*/ 640 w 659"/>
              <a:gd name="T97" fmla="*/ 69 h 631"/>
              <a:gd name="T98" fmla="*/ 627 w 659"/>
              <a:gd name="T99" fmla="*/ 132 h 631"/>
              <a:gd name="T100" fmla="*/ 595 w 659"/>
              <a:gd name="T101" fmla="*/ 196 h 631"/>
              <a:gd name="T102" fmla="*/ 517 w 659"/>
              <a:gd name="T103" fmla="*/ 218 h 631"/>
              <a:gd name="T104" fmla="*/ 569 w 659"/>
              <a:gd name="T105" fmla="*/ 247 h 631"/>
              <a:gd name="T106" fmla="*/ 585 w 659"/>
              <a:gd name="T107" fmla="*/ 233 h 631"/>
              <a:gd name="T108" fmla="*/ 596 w 659"/>
              <a:gd name="T109" fmla="*/ 240 h 631"/>
              <a:gd name="T110" fmla="*/ 580 w 659"/>
              <a:gd name="T111" fmla="*/ 263 h 631"/>
              <a:gd name="T112" fmla="*/ 533 w 659"/>
              <a:gd name="T113" fmla="*/ 254 h 631"/>
              <a:gd name="T114" fmla="*/ 475 w 659"/>
              <a:gd name="T115" fmla="*/ 234 h 631"/>
              <a:gd name="T116" fmla="*/ 508 w 659"/>
              <a:gd name="T117" fmla="*/ 258 h 631"/>
              <a:gd name="T118" fmla="*/ 500 w 659"/>
              <a:gd name="T119" fmla="*/ 268 h 631"/>
              <a:gd name="T120" fmla="*/ 460 w 659"/>
              <a:gd name="T121" fmla="*/ 246 h 631"/>
              <a:gd name="T122" fmla="*/ 448 w 659"/>
              <a:gd name="T123" fmla="*/ 248 h 631"/>
              <a:gd name="T124" fmla="*/ 424 w 659"/>
              <a:gd name="T125" fmla="*/ 231 h 6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59" h="631">
                <a:moveTo>
                  <a:pt x="424" y="231"/>
                </a:moveTo>
                <a:lnTo>
                  <a:pt x="424" y="231"/>
                </a:lnTo>
                <a:lnTo>
                  <a:pt x="423" y="239"/>
                </a:lnTo>
                <a:lnTo>
                  <a:pt x="423" y="254"/>
                </a:lnTo>
                <a:lnTo>
                  <a:pt x="424" y="274"/>
                </a:lnTo>
                <a:lnTo>
                  <a:pt x="425" y="283"/>
                </a:lnTo>
                <a:lnTo>
                  <a:pt x="428" y="291"/>
                </a:lnTo>
                <a:lnTo>
                  <a:pt x="428" y="291"/>
                </a:lnTo>
                <a:lnTo>
                  <a:pt x="434" y="305"/>
                </a:lnTo>
                <a:lnTo>
                  <a:pt x="439" y="322"/>
                </a:lnTo>
                <a:lnTo>
                  <a:pt x="441" y="339"/>
                </a:lnTo>
                <a:lnTo>
                  <a:pt x="441" y="356"/>
                </a:lnTo>
                <a:lnTo>
                  <a:pt x="441" y="356"/>
                </a:lnTo>
                <a:lnTo>
                  <a:pt x="441" y="379"/>
                </a:lnTo>
                <a:lnTo>
                  <a:pt x="442" y="412"/>
                </a:lnTo>
                <a:lnTo>
                  <a:pt x="445" y="446"/>
                </a:lnTo>
                <a:lnTo>
                  <a:pt x="447" y="470"/>
                </a:lnTo>
                <a:lnTo>
                  <a:pt x="447" y="470"/>
                </a:lnTo>
                <a:lnTo>
                  <a:pt x="449" y="498"/>
                </a:lnTo>
                <a:lnTo>
                  <a:pt x="452" y="506"/>
                </a:lnTo>
                <a:lnTo>
                  <a:pt x="454" y="515"/>
                </a:lnTo>
                <a:lnTo>
                  <a:pt x="454" y="515"/>
                </a:lnTo>
                <a:lnTo>
                  <a:pt x="457" y="520"/>
                </a:lnTo>
                <a:lnTo>
                  <a:pt x="460" y="524"/>
                </a:lnTo>
                <a:lnTo>
                  <a:pt x="468" y="535"/>
                </a:lnTo>
                <a:lnTo>
                  <a:pt x="475" y="545"/>
                </a:lnTo>
                <a:lnTo>
                  <a:pt x="477" y="550"/>
                </a:lnTo>
                <a:lnTo>
                  <a:pt x="478" y="554"/>
                </a:lnTo>
                <a:lnTo>
                  <a:pt x="478" y="554"/>
                </a:lnTo>
                <a:lnTo>
                  <a:pt x="477" y="560"/>
                </a:lnTo>
                <a:lnTo>
                  <a:pt x="476" y="566"/>
                </a:lnTo>
                <a:lnTo>
                  <a:pt x="472" y="569"/>
                </a:lnTo>
                <a:lnTo>
                  <a:pt x="470" y="570"/>
                </a:lnTo>
                <a:lnTo>
                  <a:pt x="468" y="570"/>
                </a:lnTo>
                <a:lnTo>
                  <a:pt x="468" y="570"/>
                </a:lnTo>
                <a:lnTo>
                  <a:pt x="453" y="572"/>
                </a:lnTo>
                <a:lnTo>
                  <a:pt x="440" y="573"/>
                </a:lnTo>
                <a:lnTo>
                  <a:pt x="440" y="573"/>
                </a:lnTo>
                <a:lnTo>
                  <a:pt x="428" y="574"/>
                </a:lnTo>
                <a:lnTo>
                  <a:pt x="422" y="573"/>
                </a:lnTo>
                <a:lnTo>
                  <a:pt x="415" y="572"/>
                </a:lnTo>
                <a:lnTo>
                  <a:pt x="415" y="572"/>
                </a:lnTo>
                <a:lnTo>
                  <a:pt x="407" y="570"/>
                </a:lnTo>
                <a:lnTo>
                  <a:pt x="401" y="570"/>
                </a:lnTo>
                <a:lnTo>
                  <a:pt x="399" y="570"/>
                </a:lnTo>
                <a:lnTo>
                  <a:pt x="396" y="569"/>
                </a:lnTo>
                <a:lnTo>
                  <a:pt x="394" y="568"/>
                </a:lnTo>
                <a:lnTo>
                  <a:pt x="392" y="564"/>
                </a:lnTo>
                <a:lnTo>
                  <a:pt x="392" y="564"/>
                </a:lnTo>
                <a:lnTo>
                  <a:pt x="392" y="560"/>
                </a:lnTo>
                <a:lnTo>
                  <a:pt x="394" y="555"/>
                </a:lnTo>
                <a:lnTo>
                  <a:pt x="397" y="544"/>
                </a:lnTo>
                <a:lnTo>
                  <a:pt x="401" y="532"/>
                </a:lnTo>
                <a:lnTo>
                  <a:pt x="402" y="526"/>
                </a:lnTo>
                <a:lnTo>
                  <a:pt x="403" y="521"/>
                </a:lnTo>
                <a:lnTo>
                  <a:pt x="403" y="521"/>
                </a:lnTo>
                <a:lnTo>
                  <a:pt x="402" y="509"/>
                </a:lnTo>
                <a:lnTo>
                  <a:pt x="402" y="492"/>
                </a:lnTo>
                <a:lnTo>
                  <a:pt x="401" y="482"/>
                </a:lnTo>
                <a:lnTo>
                  <a:pt x="399" y="472"/>
                </a:lnTo>
                <a:lnTo>
                  <a:pt x="394" y="460"/>
                </a:lnTo>
                <a:lnTo>
                  <a:pt x="388" y="449"/>
                </a:lnTo>
                <a:lnTo>
                  <a:pt x="388" y="449"/>
                </a:lnTo>
                <a:lnTo>
                  <a:pt x="382" y="436"/>
                </a:lnTo>
                <a:lnTo>
                  <a:pt x="376" y="421"/>
                </a:lnTo>
                <a:lnTo>
                  <a:pt x="365" y="394"/>
                </a:lnTo>
                <a:lnTo>
                  <a:pt x="359" y="371"/>
                </a:lnTo>
                <a:lnTo>
                  <a:pt x="356" y="361"/>
                </a:lnTo>
                <a:lnTo>
                  <a:pt x="340" y="321"/>
                </a:lnTo>
                <a:lnTo>
                  <a:pt x="340" y="321"/>
                </a:lnTo>
                <a:lnTo>
                  <a:pt x="315" y="333"/>
                </a:lnTo>
                <a:lnTo>
                  <a:pt x="315" y="333"/>
                </a:lnTo>
                <a:lnTo>
                  <a:pt x="306" y="338"/>
                </a:lnTo>
                <a:lnTo>
                  <a:pt x="303" y="342"/>
                </a:lnTo>
                <a:lnTo>
                  <a:pt x="303" y="342"/>
                </a:lnTo>
                <a:lnTo>
                  <a:pt x="302" y="349"/>
                </a:lnTo>
                <a:lnTo>
                  <a:pt x="299" y="363"/>
                </a:lnTo>
                <a:lnTo>
                  <a:pt x="296" y="384"/>
                </a:lnTo>
                <a:lnTo>
                  <a:pt x="296" y="384"/>
                </a:lnTo>
                <a:lnTo>
                  <a:pt x="297" y="414"/>
                </a:lnTo>
                <a:lnTo>
                  <a:pt x="298" y="437"/>
                </a:lnTo>
                <a:lnTo>
                  <a:pt x="299" y="448"/>
                </a:lnTo>
                <a:lnTo>
                  <a:pt x="300" y="457"/>
                </a:lnTo>
                <a:lnTo>
                  <a:pt x="300" y="457"/>
                </a:lnTo>
                <a:lnTo>
                  <a:pt x="302" y="466"/>
                </a:lnTo>
                <a:lnTo>
                  <a:pt x="302" y="480"/>
                </a:lnTo>
                <a:lnTo>
                  <a:pt x="302" y="512"/>
                </a:lnTo>
                <a:lnTo>
                  <a:pt x="300" y="543"/>
                </a:lnTo>
                <a:lnTo>
                  <a:pt x="302" y="557"/>
                </a:lnTo>
                <a:lnTo>
                  <a:pt x="302" y="557"/>
                </a:lnTo>
                <a:lnTo>
                  <a:pt x="305" y="561"/>
                </a:lnTo>
                <a:lnTo>
                  <a:pt x="311" y="567"/>
                </a:lnTo>
                <a:lnTo>
                  <a:pt x="317" y="573"/>
                </a:lnTo>
                <a:lnTo>
                  <a:pt x="320" y="577"/>
                </a:lnTo>
                <a:lnTo>
                  <a:pt x="320" y="581"/>
                </a:lnTo>
                <a:lnTo>
                  <a:pt x="320" y="581"/>
                </a:lnTo>
                <a:lnTo>
                  <a:pt x="320" y="585"/>
                </a:lnTo>
                <a:lnTo>
                  <a:pt x="319" y="589"/>
                </a:lnTo>
                <a:lnTo>
                  <a:pt x="316" y="591"/>
                </a:lnTo>
                <a:lnTo>
                  <a:pt x="314" y="593"/>
                </a:lnTo>
                <a:lnTo>
                  <a:pt x="309" y="596"/>
                </a:lnTo>
                <a:lnTo>
                  <a:pt x="302" y="596"/>
                </a:lnTo>
                <a:lnTo>
                  <a:pt x="302" y="596"/>
                </a:lnTo>
                <a:lnTo>
                  <a:pt x="286" y="596"/>
                </a:lnTo>
                <a:lnTo>
                  <a:pt x="279" y="596"/>
                </a:lnTo>
                <a:lnTo>
                  <a:pt x="279" y="596"/>
                </a:lnTo>
                <a:lnTo>
                  <a:pt x="280" y="600"/>
                </a:lnTo>
                <a:lnTo>
                  <a:pt x="280" y="603"/>
                </a:lnTo>
                <a:lnTo>
                  <a:pt x="277" y="608"/>
                </a:lnTo>
                <a:lnTo>
                  <a:pt x="277" y="608"/>
                </a:lnTo>
                <a:lnTo>
                  <a:pt x="274" y="613"/>
                </a:lnTo>
                <a:lnTo>
                  <a:pt x="269" y="616"/>
                </a:lnTo>
                <a:lnTo>
                  <a:pt x="264" y="618"/>
                </a:lnTo>
                <a:lnTo>
                  <a:pt x="257" y="618"/>
                </a:lnTo>
                <a:lnTo>
                  <a:pt x="257" y="618"/>
                </a:lnTo>
                <a:lnTo>
                  <a:pt x="242" y="616"/>
                </a:lnTo>
                <a:lnTo>
                  <a:pt x="223" y="615"/>
                </a:lnTo>
                <a:lnTo>
                  <a:pt x="205" y="614"/>
                </a:lnTo>
                <a:lnTo>
                  <a:pt x="199" y="612"/>
                </a:lnTo>
                <a:lnTo>
                  <a:pt x="194" y="610"/>
                </a:lnTo>
                <a:lnTo>
                  <a:pt x="194" y="610"/>
                </a:lnTo>
                <a:lnTo>
                  <a:pt x="193" y="607"/>
                </a:lnTo>
                <a:lnTo>
                  <a:pt x="191" y="603"/>
                </a:lnTo>
                <a:lnTo>
                  <a:pt x="191" y="592"/>
                </a:lnTo>
                <a:lnTo>
                  <a:pt x="194" y="580"/>
                </a:lnTo>
                <a:lnTo>
                  <a:pt x="196" y="568"/>
                </a:lnTo>
                <a:lnTo>
                  <a:pt x="196" y="568"/>
                </a:lnTo>
                <a:lnTo>
                  <a:pt x="197" y="560"/>
                </a:lnTo>
                <a:lnTo>
                  <a:pt x="197" y="547"/>
                </a:lnTo>
                <a:lnTo>
                  <a:pt x="196" y="512"/>
                </a:lnTo>
                <a:lnTo>
                  <a:pt x="191" y="457"/>
                </a:lnTo>
                <a:lnTo>
                  <a:pt x="191" y="457"/>
                </a:lnTo>
                <a:lnTo>
                  <a:pt x="190" y="449"/>
                </a:lnTo>
                <a:lnTo>
                  <a:pt x="188" y="441"/>
                </a:lnTo>
                <a:lnTo>
                  <a:pt x="181" y="423"/>
                </a:lnTo>
                <a:lnTo>
                  <a:pt x="168" y="397"/>
                </a:lnTo>
                <a:lnTo>
                  <a:pt x="168" y="397"/>
                </a:lnTo>
                <a:lnTo>
                  <a:pt x="164" y="384"/>
                </a:lnTo>
                <a:lnTo>
                  <a:pt x="161" y="375"/>
                </a:lnTo>
                <a:lnTo>
                  <a:pt x="161" y="375"/>
                </a:lnTo>
                <a:lnTo>
                  <a:pt x="155" y="374"/>
                </a:lnTo>
                <a:lnTo>
                  <a:pt x="150" y="373"/>
                </a:lnTo>
                <a:lnTo>
                  <a:pt x="147" y="372"/>
                </a:lnTo>
                <a:lnTo>
                  <a:pt x="147" y="372"/>
                </a:lnTo>
                <a:lnTo>
                  <a:pt x="143" y="367"/>
                </a:lnTo>
                <a:lnTo>
                  <a:pt x="141" y="366"/>
                </a:lnTo>
                <a:lnTo>
                  <a:pt x="139" y="366"/>
                </a:lnTo>
                <a:lnTo>
                  <a:pt x="139" y="366"/>
                </a:lnTo>
                <a:lnTo>
                  <a:pt x="136" y="367"/>
                </a:lnTo>
                <a:lnTo>
                  <a:pt x="131" y="371"/>
                </a:lnTo>
                <a:lnTo>
                  <a:pt x="124" y="375"/>
                </a:lnTo>
                <a:lnTo>
                  <a:pt x="124" y="375"/>
                </a:lnTo>
                <a:lnTo>
                  <a:pt x="122" y="380"/>
                </a:lnTo>
                <a:lnTo>
                  <a:pt x="122" y="391"/>
                </a:lnTo>
                <a:lnTo>
                  <a:pt x="121" y="403"/>
                </a:lnTo>
                <a:lnTo>
                  <a:pt x="120" y="409"/>
                </a:lnTo>
                <a:lnTo>
                  <a:pt x="118" y="414"/>
                </a:lnTo>
                <a:lnTo>
                  <a:pt x="118" y="414"/>
                </a:lnTo>
                <a:lnTo>
                  <a:pt x="105" y="437"/>
                </a:lnTo>
                <a:lnTo>
                  <a:pt x="105" y="437"/>
                </a:lnTo>
                <a:lnTo>
                  <a:pt x="115" y="472"/>
                </a:lnTo>
                <a:lnTo>
                  <a:pt x="124" y="499"/>
                </a:lnTo>
                <a:lnTo>
                  <a:pt x="128" y="512"/>
                </a:lnTo>
                <a:lnTo>
                  <a:pt x="128" y="512"/>
                </a:lnTo>
                <a:lnTo>
                  <a:pt x="130" y="517"/>
                </a:lnTo>
                <a:lnTo>
                  <a:pt x="132" y="522"/>
                </a:lnTo>
                <a:lnTo>
                  <a:pt x="132" y="527"/>
                </a:lnTo>
                <a:lnTo>
                  <a:pt x="132" y="528"/>
                </a:lnTo>
                <a:lnTo>
                  <a:pt x="130" y="529"/>
                </a:lnTo>
                <a:lnTo>
                  <a:pt x="130" y="529"/>
                </a:lnTo>
                <a:lnTo>
                  <a:pt x="126" y="530"/>
                </a:lnTo>
                <a:lnTo>
                  <a:pt x="122" y="529"/>
                </a:lnTo>
                <a:lnTo>
                  <a:pt x="120" y="526"/>
                </a:lnTo>
                <a:lnTo>
                  <a:pt x="119" y="518"/>
                </a:lnTo>
                <a:lnTo>
                  <a:pt x="119" y="518"/>
                </a:lnTo>
                <a:lnTo>
                  <a:pt x="115" y="506"/>
                </a:lnTo>
                <a:lnTo>
                  <a:pt x="111" y="493"/>
                </a:lnTo>
                <a:lnTo>
                  <a:pt x="107" y="480"/>
                </a:lnTo>
                <a:lnTo>
                  <a:pt x="104" y="470"/>
                </a:lnTo>
                <a:lnTo>
                  <a:pt x="104" y="470"/>
                </a:lnTo>
                <a:lnTo>
                  <a:pt x="103" y="464"/>
                </a:lnTo>
                <a:lnTo>
                  <a:pt x="101" y="458"/>
                </a:lnTo>
                <a:lnTo>
                  <a:pt x="97" y="449"/>
                </a:lnTo>
                <a:lnTo>
                  <a:pt x="97" y="449"/>
                </a:lnTo>
                <a:lnTo>
                  <a:pt x="95" y="458"/>
                </a:lnTo>
                <a:lnTo>
                  <a:pt x="88" y="477"/>
                </a:lnTo>
                <a:lnTo>
                  <a:pt x="81" y="503"/>
                </a:lnTo>
                <a:lnTo>
                  <a:pt x="79" y="517"/>
                </a:lnTo>
                <a:lnTo>
                  <a:pt x="78" y="532"/>
                </a:lnTo>
                <a:lnTo>
                  <a:pt x="78" y="532"/>
                </a:lnTo>
                <a:lnTo>
                  <a:pt x="78" y="557"/>
                </a:lnTo>
                <a:lnTo>
                  <a:pt x="79" y="578"/>
                </a:lnTo>
                <a:lnTo>
                  <a:pt x="81" y="591"/>
                </a:lnTo>
                <a:lnTo>
                  <a:pt x="84" y="598"/>
                </a:lnTo>
                <a:lnTo>
                  <a:pt x="84" y="598"/>
                </a:lnTo>
                <a:lnTo>
                  <a:pt x="87" y="602"/>
                </a:lnTo>
                <a:lnTo>
                  <a:pt x="90" y="607"/>
                </a:lnTo>
                <a:lnTo>
                  <a:pt x="91" y="612"/>
                </a:lnTo>
                <a:lnTo>
                  <a:pt x="91" y="618"/>
                </a:lnTo>
                <a:lnTo>
                  <a:pt x="91" y="618"/>
                </a:lnTo>
                <a:lnTo>
                  <a:pt x="90" y="623"/>
                </a:lnTo>
                <a:lnTo>
                  <a:pt x="90" y="627"/>
                </a:lnTo>
                <a:lnTo>
                  <a:pt x="88" y="629"/>
                </a:lnTo>
                <a:lnTo>
                  <a:pt x="87" y="630"/>
                </a:lnTo>
                <a:lnTo>
                  <a:pt x="80" y="631"/>
                </a:lnTo>
                <a:lnTo>
                  <a:pt x="80" y="631"/>
                </a:lnTo>
                <a:lnTo>
                  <a:pt x="53" y="631"/>
                </a:lnTo>
                <a:lnTo>
                  <a:pt x="24" y="630"/>
                </a:lnTo>
                <a:lnTo>
                  <a:pt x="24" y="630"/>
                </a:lnTo>
                <a:lnTo>
                  <a:pt x="13" y="629"/>
                </a:lnTo>
                <a:lnTo>
                  <a:pt x="6" y="627"/>
                </a:lnTo>
                <a:lnTo>
                  <a:pt x="2" y="626"/>
                </a:lnTo>
                <a:lnTo>
                  <a:pt x="1" y="624"/>
                </a:lnTo>
                <a:lnTo>
                  <a:pt x="0" y="621"/>
                </a:lnTo>
                <a:lnTo>
                  <a:pt x="1" y="618"/>
                </a:lnTo>
                <a:lnTo>
                  <a:pt x="1" y="618"/>
                </a:lnTo>
                <a:lnTo>
                  <a:pt x="5" y="609"/>
                </a:lnTo>
                <a:lnTo>
                  <a:pt x="10" y="598"/>
                </a:lnTo>
                <a:lnTo>
                  <a:pt x="15" y="586"/>
                </a:lnTo>
                <a:lnTo>
                  <a:pt x="16" y="580"/>
                </a:lnTo>
                <a:lnTo>
                  <a:pt x="16" y="574"/>
                </a:lnTo>
                <a:lnTo>
                  <a:pt x="16" y="574"/>
                </a:lnTo>
                <a:lnTo>
                  <a:pt x="16" y="564"/>
                </a:lnTo>
                <a:lnTo>
                  <a:pt x="15" y="558"/>
                </a:lnTo>
                <a:lnTo>
                  <a:pt x="13" y="554"/>
                </a:lnTo>
                <a:lnTo>
                  <a:pt x="15" y="544"/>
                </a:lnTo>
                <a:lnTo>
                  <a:pt x="15" y="544"/>
                </a:lnTo>
                <a:lnTo>
                  <a:pt x="17" y="533"/>
                </a:lnTo>
                <a:lnTo>
                  <a:pt x="21" y="522"/>
                </a:lnTo>
                <a:lnTo>
                  <a:pt x="24" y="509"/>
                </a:lnTo>
                <a:lnTo>
                  <a:pt x="25" y="500"/>
                </a:lnTo>
                <a:lnTo>
                  <a:pt x="27" y="489"/>
                </a:lnTo>
                <a:lnTo>
                  <a:pt x="27" y="489"/>
                </a:lnTo>
                <a:lnTo>
                  <a:pt x="29" y="432"/>
                </a:lnTo>
                <a:lnTo>
                  <a:pt x="29" y="405"/>
                </a:lnTo>
                <a:lnTo>
                  <a:pt x="28" y="392"/>
                </a:lnTo>
                <a:lnTo>
                  <a:pt x="25" y="383"/>
                </a:lnTo>
                <a:lnTo>
                  <a:pt x="25" y="383"/>
                </a:lnTo>
                <a:lnTo>
                  <a:pt x="23" y="369"/>
                </a:lnTo>
                <a:lnTo>
                  <a:pt x="19" y="349"/>
                </a:lnTo>
                <a:lnTo>
                  <a:pt x="13" y="296"/>
                </a:lnTo>
                <a:lnTo>
                  <a:pt x="10" y="242"/>
                </a:lnTo>
                <a:lnTo>
                  <a:pt x="10" y="223"/>
                </a:lnTo>
                <a:lnTo>
                  <a:pt x="11" y="212"/>
                </a:lnTo>
                <a:lnTo>
                  <a:pt x="11" y="212"/>
                </a:lnTo>
                <a:lnTo>
                  <a:pt x="12" y="199"/>
                </a:lnTo>
                <a:lnTo>
                  <a:pt x="15" y="184"/>
                </a:lnTo>
                <a:lnTo>
                  <a:pt x="16" y="176"/>
                </a:lnTo>
                <a:lnTo>
                  <a:pt x="21" y="166"/>
                </a:lnTo>
                <a:lnTo>
                  <a:pt x="25" y="154"/>
                </a:lnTo>
                <a:lnTo>
                  <a:pt x="34" y="141"/>
                </a:lnTo>
                <a:lnTo>
                  <a:pt x="34" y="141"/>
                </a:lnTo>
                <a:lnTo>
                  <a:pt x="52" y="114"/>
                </a:lnTo>
                <a:lnTo>
                  <a:pt x="70" y="91"/>
                </a:lnTo>
                <a:lnTo>
                  <a:pt x="85" y="74"/>
                </a:lnTo>
                <a:lnTo>
                  <a:pt x="96" y="64"/>
                </a:lnTo>
                <a:lnTo>
                  <a:pt x="96" y="64"/>
                </a:lnTo>
                <a:lnTo>
                  <a:pt x="105" y="57"/>
                </a:lnTo>
                <a:lnTo>
                  <a:pt x="116" y="47"/>
                </a:lnTo>
                <a:lnTo>
                  <a:pt x="130" y="36"/>
                </a:lnTo>
                <a:lnTo>
                  <a:pt x="137" y="32"/>
                </a:lnTo>
                <a:lnTo>
                  <a:pt x="145" y="28"/>
                </a:lnTo>
                <a:lnTo>
                  <a:pt x="145" y="28"/>
                </a:lnTo>
                <a:lnTo>
                  <a:pt x="168" y="18"/>
                </a:lnTo>
                <a:lnTo>
                  <a:pt x="197" y="8"/>
                </a:lnTo>
                <a:lnTo>
                  <a:pt x="212" y="5"/>
                </a:lnTo>
                <a:lnTo>
                  <a:pt x="228" y="2"/>
                </a:lnTo>
                <a:lnTo>
                  <a:pt x="241" y="0"/>
                </a:lnTo>
                <a:lnTo>
                  <a:pt x="253" y="1"/>
                </a:lnTo>
                <a:lnTo>
                  <a:pt x="253" y="1"/>
                </a:lnTo>
                <a:lnTo>
                  <a:pt x="273" y="4"/>
                </a:lnTo>
                <a:lnTo>
                  <a:pt x="292" y="7"/>
                </a:lnTo>
                <a:lnTo>
                  <a:pt x="313" y="11"/>
                </a:lnTo>
                <a:lnTo>
                  <a:pt x="334" y="13"/>
                </a:lnTo>
                <a:lnTo>
                  <a:pt x="334" y="13"/>
                </a:lnTo>
                <a:lnTo>
                  <a:pt x="345" y="12"/>
                </a:lnTo>
                <a:lnTo>
                  <a:pt x="359" y="11"/>
                </a:lnTo>
                <a:lnTo>
                  <a:pt x="383" y="6"/>
                </a:lnTo>
                <a:lnTo>
                  <a:pt x="394" y="4"/>
                </a:lnTo>
                <a:lnTo>
                  <a:pt x="403" y="1"/>
                </a:lnTo>
                <a:lnTo>
                  <a:pt x="412" y="1"/>
                </a:lnTo>
                <a:lnTo>
                  <a:pt x="415" y="2"/>
                </a:lnTo>
                <a:lnTo>
                  <a:pt x="419" y="4"/>
                </a:lnTo>
                <a:lnTo>
                  <a:pt x="419" y="4"/>
                </a:lnTo>
                <a:lnTo>
                  <a:pt x="425" y="8"/>
                </a:lnTo>
                <a:lnTo>
                  <a:pt x="431" y="17"/>
                </a:lnTo>
                <a:lnTo>
                  <a:pt x="447" y="40"/>
                </a:lnTo>
                <a:lnTo>
                  <a:pt x="460" y="62"/>
                </a:lnTo>
                <a:lnTo>
                  <a:pt x="468" y="75"/>
                </a:lnTo>
                <a:lnTo>
                  <a:pt x="468" y="75"/>
                </a:lnTo>
                <a:lnTo>
                  <a:pt x="471" y="78"/>
                </a:lnTo>
                <a:lnTo>
                  <a:pt x="474" y="80"/>
                </a:lnTo>
                <a:lnTo>
                  <a:pt x="480" y="84"/>
                </a:lnTo>
                <a:lnTo>
                  <a:pt x="486" y="87"/>
                </a:lnTo>
                <a:lnTo>
                  <a:pt x="487" y="90"/>
                </a:lnTo>
                <a:lnTo>
                  <a:pt x="488" y="93"/>
                </a:lnTo>
                <a:lnTo>
                  <a:pt x="488" y="93"/>
                </a:lnTo>
                <a:lnTo>
                  <a:pt x="489" y="105"/>
                </a:lnTo>
                <a:lnTo>
                  <a:pt x="493" y="121"/>
                </a:lnTo>
                <a:lnTo>
                  <a:pt x="498" y="138"/>
                </a:lnTo>
                <a:lnTo>
                  <a:pt x="500" y="145"/>
                </a:lnTo>
                <a:lnTo>
                  <a:pt x="504" y="150"/>
                </a:lnTo>
                <a:lnTo>
                  <a:pt x="504" y="150"/>
                </a:lnTo>
                <a:lnTo>
                  <a:pt x="514" y="159"/>
                </a:lnTo>
                <a:lnTo>
                  <a:pt x="520" y="164"/>
                </a:lnTo>
                <a:lnTo>
                  <a:pt x="526" y="166"/>
                </a:lnTo>
                <a:lnTo>
                  <a:pt x="533" y="168"/>
                </a:lnTo>
                <a:lnTo>
                  <a:pt x="540" y="171"/>
                </a:lnTo>
                <a:lnTo>
                  <a:pt x="548" y="171"/>
                </a:lnTo>
                <a:lnTo>
                  <a:pt x="556" y="171"/>
                </a:lnTo>
                <a:lnTo>
                  <a:pt x="556" y="171"/>
                </a:lnTo>
                <a:lnTo>
                  <a:pt x="563" y="167"/>
                </a:lnTo>
                <a:lnTo>
                  <a:pt x="571" y="164"/>
                </a:lnTo>
                <a:lnTo>
                  <a:pt x="577" y="157"/>
                </a:lnTo>
                <a:lnTo>
                  <a:pt x="583" y="150"/>
                </a:lnTo>
                <a:lnTo>
                  <a:pt x="587" y="144"/>
                </a:lnTo>
                <a:lnTo>
                  <a:pt x="592" y="137"/>
                </a:lnTo>
                <a:lnTo>
                  <a:pt x="595" y="130"/>
                </a:lnTo>
                <a:lnTo>
                  <a:pt x="597" y="124"/>
                </a:lnTo>
                <a:lnTo>
                  <a:pt x="597" y="124"/>
                </a:lnTo>
                <a:lnTo>
                  <a:pt x="606" y="91"/>
                </a:lnTo>
                <a:lnTo>
                  <a:pt x="612" y="73"/>
                </a:lnTo>
                <a:lnTo>
                  <a:pt x="614" y="67"/>
                </a:lnTo>
                <a:lnTo>
                  <a:pt x="618" y="62"/>
                </a:lnTo>
                <a:lnTo>
                  <a:pt x="618" y="62"/>
                </a:lnTo>
                <a:lnTo>
                  <a:pt x="624" y="55"/>
                </a:lnTo>
                <a:lnTo>
                  <a:pt x="632" y="47"/>
                </a:lnTo>
                <a:lnTo>
                  <a:pt x="637" y="45"/>
                </a:lnTo>
                <a:lnTo>
                  <a:pt x="641" y="44"/>
                </a:lnTo>
                <a:lnTo>
                  <a:pt x="646" y="44"/>
                </a:lnTo>
                <a:lnTo>
                  <a:pt x="649" y="45"/>
                </a:lnTo>
                <a:lnTo>
                  <a:pt x="649" y="45"/>
                </a:lnTo>
                <a:lnTo>
                  <a:pt x="655" y="48"/>
                </a:lnTo>
                <a:lnTo>
                  <a:pt x="658" y="52"/>
                </a:lnTo>
                <a:lnTo>
                  <a:pt x="659" y="56"/>
                </a:lnTo>
                <a:lnTo>
                  <a:pt x="658" y="59"/>
                </a:lnTo>
                <a:lnTo>
                  <a:pt x="658" y="59"/>
                </a:lnTo>
                <a:lnTo>
                  <a:pt x="657" y="61"/>
                </a:lnTo>
                <a:lnTo>
                  <a:pt x="654" y="62"/>
                </a:lnTo>
                <a:lnTo>
                  <a:pt x="648" y="63"/>
                </a:lnTo>
                <a:lnTo>
                  <a:pt x="646" y="64"/>
                </a:lnTo>
                <a:lnTo>
                  <a:pt x="642" y="67"/>
                </a:lnTo>
                <a:lnTo>
                  <a:pt x="640" y="69"/>
                </a:lnTo>
                <a:lnTo>
                  <a:pt x="638" y="74"/>
                </a:lnTo>
                <a:lnTo>
                  <a:pt x="638" y="74"/>
                </a:lnTo>
                <a:lnTo>
                  <a:pt x="636" y="79"/>
                </a:lnTo>
                <a:lnTo>
                  <a:pt x="636" y="86"/>
                </a:lnTo>
                <a:lnTo>
                  <a:pt x="634" y="102"/>
                </a:lnTo>
                <a:lnTo>
                  <a:pt x="630" y="121"/>
                </a:lnTo>
                <a:lnTo>
                  <a:pt x="627" y="132"/>
                </a:lnTo>
                <a:lnTo>
                  <a:pt x="624" y="143"/>
                </a:lnTo>
                <a:lnTo>
                  <a:pt x="624" y="143"/>
                </a:lnTo>
                <a:lnTo>
                  <a:pt x="615" y="165"/>
                </a:lnTo>
                <a:lnTo>
                  <a:pt x="610" y="174"/>
                </a:lnTo>
                <a:lnTo>
                  <a:pt x="606" y="183"/>
                </a:lnTo>
                <a:lnTo>
                  <a:pt x="601" y="190"/>
                </a:lnTo>
                <a:lnTo>
                  <a:pt x="595" y="196"/>
                </a:lnTo>
                <a:lnTo>
                  <a:pt x="587" y="202"/>
                </a:lnTo>
                <a:lnTo>
                  <a:pt x="580" y="206"/>
                </a:lnTo>
                <a:lnTo>
                  <a:pt x="580" y="206"/>
                </a:lnTo>
                <a:lnTo>
                  <a:pt x="571" y="208"/>
                </a:lnTo>
                <a:lnTo>
                  <a:pt x="561" y="212"/>
                </a:lnTo>
                <a:lnTo>
                  <a:pt x="540" y="216"/>
                </a:lnTo>
                <a:lnTo>
                  <a:pt x="517" y="218"/>
                </a:lnTo>
                <a:lnTo>
                  <a:pt x="517" y="218"/>
                </a:lnTo>
                <a:lnTo>
                  <a:pt x="533" y="231"/>
                </a:lnTo>
                <a:lnTo>
                  <a:pt x="546" y="240"/>
                </a:lnTo>
                <a:lnTo>
                  <a:pt x="554" y="243"/>
                </a:lnTo>
                <a:lnTo>
                  <a:pt x="560" y="246"/>
                </a:lnTo>
                <a:lnTo>
                  <a:pt x="560" y="246"/>
                </a:lnTo>
                <a:lnTo>
                  <a:pt x="569" y="247"/>
                </a:lnTo>
                <a:lnTo>
                  <a:pt x="575" y="246"/>
                </a:lnTo>
                <a:lnTo>
                  <a:pt x="580" y="243"/>
                </a:lnTo>
                <a:lnTo>
                  <a:pt x="581" y="241"/>
                </a:lnTo>
                <a:lnTo>
                  <a:pt x="581" y="241"/>
                </a:lnTo>
                <a:lnTo>
                  <a:pt x="584" y="236"/>
                </a:lnTo>
                <a:lnTo>
                  <a:pt x="584" y="235"/>
                </a:lnTo>
                <a:lnTo>
                  <a:pt x="585" y="233"/>
                </a:lnTo>
                <a:lnTo>
                  <a:pt x="585" y="233"/>
                </a:lnTo>
                <a:lnTo>
                  <a:pt x="590" y="230"/>
                </a:lnTo>
                <a:lnTo>
                  <a:pt x="591" y="229"/>
                </a:lnTo>
                <a:lnTo>
                  <a:pt x="594" y="230"/>
                </a:lnTo>
                <a:lnTo>
                  <a:pt x="594" y="230"/>
                </a:lnTo>
                <a:lnTo>
                  <a:pt x="596" y="236"/>
                </a:lnTo>
                <a:lnTo>
                  <a:pt x="596" y="240"/>
                </a:lnTo>
                <a:lnTo>
                  <a:pt x="596" y="245"/>
                </a:lnTo>
                <a:lnTo>
                  <a:pt x="596" y="245"/>
                </a:lnTo>
                <a:lnTo>
                  <a:pt x="594" y="251"/>
                </a:lnTo>
                <a:lnTo>
                  <a:pt x="590" y="257"/>
                </a:lnTo>
                <a:lnTo>
                  <a:pt x="587" y="259"/>
                </a:lnTo>
                <a:lnTo>
                  <a:pt x="585" y="262"/>
                </a:lnTo>
                <a:lnTo>
                  <a:pt x="580" y="263"/>
                </a:lnTo>
                <a:lnTo>
                  <a:pt x="575" y="264"/>
                </a:lnTo>
                <a:lnTo>
                  <a:pt x="575" y="264"/>
                </a:lnTo>
                <a:lnTo>
                  <a:pt x="563" y="264"/>
                </a:lnTo>
                <a:lnTo>
                  <a:pt x="551" y="262"/>
                </a:lnTo>
                <a:lnTo>
                  <a:pt x="544" y="260"/>
                </a:lnTo>
                <a:lnTo>
                  <a:pt x="538" y="258"/>
                </a:lnTo>
                <a:lnTo>
                  <a:pt x="533" y="254"/>
                </a:lnTo>
                <a:lnTo>
                  <a:pt x="528" y="251"/>
                </a:lnTo>
                <a:lnTo>
                  <a:pt x="495" y="218"/>
                </a:lnTo>
                <a:lnTo>
                  <a:pt x="464" y="216"/>
                </a:lnTo>
                <a:lnTo>
                  <a:pt x="464" y="216"/>
                </a:lnTo>
                <a:lnTo>
                  <a:pt x="468" y="224"/>
                </a:lnTo>
                <a:lnTo>
                  <a:pt x="471" y="231"/>
                </a:lnTo>
                <a:lnTo>
                  <a:pt x="475" y="234"/>
                </a:lnTo>
                <a:lnTo>
                  <a:pt x="477" y="236"/>
                </a:lnTo>
                <a:lnTo>
                  <a:pt x="477" y="236"/>
                </a:lnTo>
                <a:lnTo>
                  <a:pt x="492" y="246"/>
                </a:lnTo>
                <a:lnTo>
                  <a:pt x="499" y="250"/>
                </a:lnTo>
                <a:lnTo>
                  <a:pt x="503" y="253"/>
                </a:lnTo>
                <a:lnTo>
                  <a:pt x="503" y="253"/>
                </a:lnTo>
                <a:lnTo>
                  <a:pt x="508" y="258"/>
                </a:lnTo>
                <a:lnTo>
                  <a:pt x="509" y="260"/>
                </a:lnTo>
                <a:lnTo>
                  <a:pt x="509" y="263"/>
                </a:lnTo>
                <a:lnTo>
                  <a:pt x="509" y="263"/>
                </a:lnTo>
                <a:lnTo>
                  <a:pt x="509" y="264"/>
                </a:lnTo>
                <a:lnTo>
                  <a:pt x="506" y="266"/>
                </a:lnTo>
                <a:lnTo>
                  <a:pt x="504" y="268"/>
                </a:lnTo>
                <a:lnTo>
                  <a:pt x="500" y="268"/>
                </a:lnTo>
                <a:lnTo>
                  <a:pt x="500" y="268"/>
                </a:lnTo>
                <a:lnTo>
                  <a:pt x="488" y="265"/>
                </a:lnTo>
                <a:lnTo>
                  <a:pt x="482" y="263"/>
                </a:lnTo>
                <a:lnTo>
                  <a:pt x="477" y="260"/>
                </a:lnTo>
                <a:lnTo>
                  <a:pt x="477" y="260"/>
                </a:lnTo>
                <a:lnTo>
                  <a:pt x="460" y="246"/>
                </a:lnTo>
                <a:lnTo>
                  <a:pt x="460" y="246"/>
                </a:lnTo>
                <a:lnTo>
                  <a:pt x="459" y="248"/>
                </a:lnTo>
                <a:lnTo>
                  <a:pt x="458" y="252"/>
                </a:lnTo>
                <a:lnTo>
                  <a:pt x="458" y="252"/>
                </a:lnTo>
                <a:lnTo>
                  <a:pt x="455" y="253"/>
                </a:lnTo>
                <a:lnTo>
                  <a:pt x="453" y="253"/>
                </a:lnTo>
                <a:lnTo>
                  <a:pt x="451" y="251"/>
                </a:lnTo>
                <a:lnTo>
                  <a:pt x="448" y="248"/>
                </a:lnTo>
                <a:lnTo>
                  <a:pt x="448" y="248"/>
                </a:lnTo>
                <a:lnTo>
                  <a:pt x="445" y="240"/>
                </a:lnTo>
                <a:lnTo>
                  <a:pt x="441" y="237"/>
                </a:lnTo>
                <a:lnTo>
                  <a:pt x="437" y="235"/>
                </a:lnTo>
                <a:lnTo>
                  <a:pt x="437" y="235"/>
                </a:lnTo>
                <a:lnTo>
                  <a:pt x="428" y="233"/>
                </a:lnTo>
                <a:lnTo>
                  <a:pt x="424" y="231"/>
                </a:lnTo>
                <a:lnTo>
                  <a:pt x="424" y="23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8">
            <a:extLst>
              <a:ext uri="{FF2B5EF4-FFF2-40B4-BE49-F238E27FC236}">
                <a16:creationId xmlns:a16="http://schemas.microsoft.com/office/drawing/2014/main" id="{30DEFE6A-FCA3-46B5-B809-2D3980C59DB7}"/>
              </a:ext>
            </a:extLst>
          </p:cNvPr>
          <p:cNvSpPr>
            <a:spLocks noEditPoints="1"/>
          </p:cNvSpPr>
          <p:nvPr/>
        </p:nvSpPr>
        <p:spPr bwMode="auto">
          <a:xfrm>
            <a:off x="2457610" y="2865823"/>
            <a:ext cx="1415927" cy="1450546"/>
          </a:xfrm>
          <a:custGeom>
            <a:avLst/>
            <a:gdLst>
              <a:gd name="T0" fmla="*/ 623 w 818"/>
              <a:gd name="T1" fmla="*/ 88 h 838"/>
              <a:gd name="T2" fmla="*/ 594 w 818"/>
              <a:gd name="T3" fmla="*/ 42 h 838"/>
              <a:gd name="T4" fmla="*/ 513 w 818"/>
              <a:gd name="T5" fmla="*/ 33 h 838"/>
              <a:gd name="T6" fmla="*/ 458 w 818"/>
              <a:gd name="T7" fmla="*/ 13 h 838"/>
              <a:gd name="T8" fmla="*/ 390 w 818"/>
              <a:gd name="T9" fmla="*/ 5 h 838"/>
              <a:gd name="T10" fmla="*/ 283 w 818"/>
              <a:gd name="T11" fmla="*/ 5 h 838"/>
              <a:gd name="T12" fmla="*/ 160 w 818"/>
              <a:gd name="T13" fmla="*/ 52 h 838"/>
              <a:gd name="T14" fmla="*/ 71 w 818"/>
              <a:gd name="T15" fmla="*/ 116 h 838"/>
              <a:gd name="T16" fmla="*/ 9 w 818"/>
              <a:gd name="T17" fmla="*/ 244 h 838"/>
              <a:gd name="T18" fmla="*/ 29 w 818"/>
              <a:gd name="T19" fmla="*/ 368 h 838"/>
              <a:gd name="T20" fmla="*/ 32 w 818"/>
              <a:gd name="T21" fmla="*/ 527 h 838"/>
              <a:gd name="T22" fmla="*/ 9 w 818"/>
              <a:gd name="T23" fmla="*/ 624 h 838"/>
              <a:gd name="T24" fmla="*/ 0 w 818"/>
              <a:gd name="T25" fmla="*/ 677 h 838"/>
              <a:gd name="T26" fmla="*/ 19 w 818"/>
              <a:gd name="T27" fmla="*/ 668 h 838"/>
              <a:gd name="T28" fmla="*/ 24 w 818"/>
              <a:gd name="T29" fmla="*/ 593 h 838"/>
              <a:gd name="T30" fmla="*/ 70 w 818"/>
              <a:gd name="T31" fmla="*/ 478 h 838"/>
              <a:gd name="T32" fmla="*/ 145 w 818"/>
              <a:gd name="T33" fmla="*/ 650 h 838"/>
              <a:gd name="T34" fmla="*/ 117 w 818"/>
              <a:gd name="T35" fmla="*/ 687 h 838"/>
              <a:gd name="T36" fmla="*/ 83 w 818"/>
              <a:gd name="T37" fmla="*/ 777 h 838"/>
              <a:gd name="T38" fmla="*/ 137 w 818"/>
              <a:gd name="T39" fmla="*/ 819 h 838"/>
              <a:gd name="T40" fmla="*/ 200 w 818"/>
              <a:gd name="T41" fmla="*/ 838 h 838"/>
              <a:gd name="T42" fmla="*/ 271 w 818"/>
              <a:gd name="T43" fmla="*/ 826 h 838"/>
              <a:gd name="T44" fmla="*/ 281 w 818"/>
              <a:gd name="T45" fmla="*/ 791 h 838"/>
              <a:gd name="T46" fmla="*/ 241 w 818"/>
              <a:gd name="T47" fmla="*/ 733 h 838"/>
              <a:gd name="T48" fmla="*/ 264 w 818"/>
              <a:gd name="T49" fmla="*/ 633 h 838"/>
              <a:gd name="T50" fmla="*/ 334 w 818"/>
              <a:gd name="T51" fmla="*/ 579 h 838"/>
              <a:gd name="T52" fmla="*/ 365 w 818"/>
              <a:gd name="T53" fmla="*/ 487 h 838"/>
              <a:gd name="T54" fmla="*/ 375 w 818"/>
              <a:gd name="T55" fmla="*/ 616 h 838"/>
              <a:gd name="T56" fmla="*/ 363 w 818"/>
              <a:gd name="T57" fmla="*/ 717 h 838"/>
              <a:gd name="T58" fmla="*/ 338 w 818"/>
              <a:gd name="T59" fmla="*/ 779 h 838"/>
              <a:gd name="T60" fmla="*/ 351 w 818"/>
              <a:gd name="T61" fmla="*/ 793 h 838"/>
              <a:gd name="T62" fmla="*/ 465 w 818"/>
              <a:gd name="T63" fmla="*/ 798 h 838"/>
              <a:gd name="T64" fmla="*/ 470 w 818"/>
              <a:gd name="T65" fmla="*/ 777 h 838"/>
              <a:gd name="T66" fmla="*/ 508 w 818"/>
              <a:gd name="T67" fmla="*/ 776 h 838"/>
              <a:gd name="T68" fmla="*/ 560 w 818"/>
              <a:gd name="T69" fmla="*/ 765 h 838"/>
              <a:gd name="T70" fmla="*/ 551 w 818"/>
              <a:gd name="T71" fmla="*/ 737 h 838"/>
              <a:gd name="T72" fmla="*/ 530 w 818"/>
              <a:gd name="T73" fmla="*/ 631 h 838"/>
              <a:gd name="T74" fmla="*/ 505 w 818"/>
              <a:gd name="T75" fmla="*/ 517 h 838"/>
              <a:gd name="T76" fmla="*/ 539 w 818"/>
              <a:gd name="T77" fmla="*/ 355 h 838"/>
              <a:gd name="T78" fmla="*/ 573 w 818"/>
              <a:gd name="T79" fmla="*/ 376 h 838"/>
              <a:gd name="T80" fmla="*/ 600 w 818"/>
              <a:gd name="T81" fmla="*/ 397 h 838"/>
              <a:gd name="T82" fmla="*/ 603 w 818"/>
              <a:gd name="T83" fmla="*/ 378 h 838"/>
              <a:gd name="T84" fmla="*/ 597 w 818"/>
              <a:gd name="T85" fmla="*/ 349 h 838"/>
              <a:gd name="T86" fmla="*/ 655 w 818"/>
              <a:gd name="T87" fmla="*/ 364 h 838"/>
              <a:gd name="T88" fmla="*/ 699 w 818"/>
              <a:gd name="T89" fmla="*/ 402 h 838"/>
              <a:gd name="T90" fmla="*/ 711 w 818"/>
              <a:gd name="T91" fmla="*/ 387 h 838"/>
              <a:gd name="T92" fmla="*/ 770 w 818"/>
              <a:gd name="T93" fmla="*/ 374 h 838"/>
              <a:gd name="T94" fmla="*/ 800 w 818"/>
              <a:gd name="T95" fmla="*/ 378 h 838"/>
              <a:gd name="T96" fmla="*/ 818 w 818"/>
              <a:gd name="T97" fmla="*/ 366 h 838"/>
              <a:gd name="T98" fmla="*/ 785 w 818"/>
              <a:gd name="T99" fmla="*/ 339 h 838"/>
              <a:gd name="T100" fmla="*/ 723 w 818"/>
              <a:gd name="T101" fmla="*/ 335 h 838"/>
              <a:gd name="T102" fmla="*/ 676 w 818"/>
              <a:gd name="T103" fmla="*/ 304 h 838"/>
              <a:gd name="T104" fmla="*/ 637 w 818"/>
              <a:gd name="T105" fmla="*/ 217 h 838"/>
              <a:gd name="T106" fmla="*/ 645 w 818"/>
              <a:gd name="T107" fmla="*/ 183 h 838"/>
              <a:gd name="T108" fmla="*/ 649 w 818"/>
              <a:gd name="T109" fmla="*/ 155 h 838"/>
              <a:gd name="T110" fmla="*/ 628 w 818"/>
              <a:gd name="T111" fmla="*/ 135 h 838"/>
              <a:gd name="T112" fmla="*/ 458 w 818"/>
              <a:gd name="T113" fmla="*/ 667 h 838"/>
              <a:gd name="T114" fmla="*/ 461 w 818"/>
              <a:gd name="T115" fmla="*/ 730 h 838"/>
              <a:gd name="T116" fmla="*/ 447 w 818"/>
              <a:gd name="T117" fmla="*/ 756 h 838"/>
              <a:gd name="T118" fmla="*/ 438 w 818"/>
              <a:gd name="T119" fmla="*/ 714 h 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18" h="838">
                <a:moveTo>
                  <a:pt x="626" y="126"/>
                </a:moveTo>
                <a:lnTo>
                  <a:pt x="626" y="126"/>
                </a:lnTo>
                <a:lnTo>
                  <a:pt x="626" y="119"/>
                </a:lnTo>
                <a:lnTo>
                  <a:pt x="625" y="108"/>
                </a:lnTo>
                <a:lnTo>
                  <a:pt x="623" y="94"/>
                </a:lnTo>
                <a:lnTo>
                  <a:pt x="623" y="94"/>
                </a:lnTo>
                <a:lnTo>
                  <a:pt x="623" y="88"/>
                </a:lnTo>
                <a:lnTo>
                  <a:pt x="622" y="82"/>
                </a:lnTo>
                <a:lnTo>
                  <a:pt x="621" y="75"/>
                </a:lnTo>
                <a:lnTo>
                  <a:pt x="617" y="66"/>
                </a:lnTo>
                <a:lnTo>
                  <a:pt x="613" y="58"/>
                </a:lnTo>
                <a:lnTo>
                  <a:pt x="605" y="49"/>
                </a:lnTo>
                <a:lnTo>
                  <a:pt x="594" y="42"/>
                </a:lnTo>
                <a:lnTo>
                  <a:pt x="594" y="42"/>
                </a:lnTo>
                <a:lnTo>
                  <a:pt x="582" y="36"/>
                </a:lnTo>
                <a:lnTo>
                  <a:pt x="570" y="33"/>
                </a:lnTo>
                <a:lnTo>
                  <a:pt x="559" y="30"/>
                </a:lnTo>
                <a:lnTo>
                  <a:pt x="548" y="30"/>
                </a:lnTo>
                <a:lnTo>
                  <a:pt x="529" y="31"/>
                </a:lnTo>
                <a:lnTo>
                  <a:pt x="513" y="33"/>
                </a:lnTo>
                <a:lnTo>
                  <a:pt x="513" y="33"/>
                </a:lnTo>
                <a:lnTo>
                  <a:pt x="507" y="31"/>
                </a:lnTo>
                <a:lnTo>
                  <a:pt x="500" y="30"/>
                </a:lnTo>
                <a:lnTo>
                  <a:pt x="485" y="23"/>
                </a:lnTo>
                <a:lnTo>
                  <a:pt x="471" y="17"/>
                </a:lnTo>
                <a:lnTo>
                  <a:pt x="464" y="14"/>
                </a:lnTo>
                <a:lnTo>
                  <a:pt x="458" y="13"/>
                </a:lnTo>
                <a:lnTo>
                  <a:pt x="458" y="13"/>
                </a:lnTo>
                <a:lnTo>
                  <a:pt x="447" y="14"/>
                </a:lnTo>
                <a:lnTo>
                  <a:pt x="438" y="16"/>
                </a:lnTo>
                <a:lnTo>
                  <a:pt x="428" y="16"/>
                </a:lnTo>
                <a:lnTo>
                  <a:pt x="416" y="14"/>
                </a:lnTo>
                <a:lnTo>
                  <a:pt x="416" y="14"/>
                </a:lnTo>
                <a:lnTo>
                  <a:pt x="403" y="10"/>
                </a:lnTo>
                <a:lnTo>
                  <a:pt x="390" y="5"/>
                </a:lnTo>
                <a:lnTo>
                  <a:pt x="381" y="3"/>
                </a:lnTo>
                <a:lnTo>
                  <a:pt x="372" y="1"/>
                </a:lnTo>
                <a:lnTo>
                  <a:pt x="359" y="0"/>
                </a:lnTo>
                <a:lnTo>
                  <a:pt x="344" y="0"/>
                </a:lnTo>
                <a:lnTo>
                  <a:pt x="344" y="0"/>
                </a:lnTo>
                <a:lnTo>
                  <a:pt x="312" y="1"/>
                </a:lnTo>
                <a:lnTo>
                  <a:pt x="283" y="5"/>
                </a:lnTo>
                <a:lnTo>
                  <a:pt x="270" y="7"/>
                </a:lnTo>
                <a:lnTo>
                  <a:pt x="256" y="11"/>
                </a:lnTo>
                <a:lnTo>
                  <a:pt x="244" y="16"/>
                </a:lnTo>
                <a:lnTo>
                  <a:pt x="231" y="20"/>
                </a:lnTo>
                <a:lnTo>
                  <a:pt x="231" y="20"/>
                </a:lnTo>
                <a:lnTo>
                  <a:pt x="200" y="34"/>
                </a:lnTo>
                <a:lnTo>
                  <a:pt x="160" y="52"/>
                </a:lnTo>
                <a:lnTo>
                  <a:pt x="139" y="63"/>
                </a:lnTo>
                <a:lnTo>
                  <a:pt x="118" y="75"/>
                </a:lnTo>
                <a:lnTo>
                  <a:pt x="100" y="87"/>
                </a:lnTo>
                <a:lnTo>
                  <a:pt x="92" y="94"/>
                </a:lnTo>
                <a:lnTo>
                  <a:pt x="84" y="102"/>
                </a:lnTo>
                <a:lnTo>
                  <a:pt x="84" y="102"/>
                </a:lnTo>
                <a:lnTo>
                  <a:pt x="71" y="116"/>
                </a:lnTo>
                <a:lnTo>
                  <a:pt x="58" y="131"/>
                </a:lnTo>
                <a:lnTo>
                  <a:pt x="46" y="146"/>
                </a:lnTo>
                <a:lnTo>
                  <a:pt x="35" y="162"/>
                </a:lnTo>
                <a:lnTo>
                  <a:pt x="25" y="180"/>
                </a:lnTo>
                <a:lnTo>
                  <a:pt x="18" y="200"/>
                </a:lnTo>
                <a:lnTo>
                  <a:pt x="12" y="220"/>
                </a:lnTo>
                <a:lnTo>
                  <a:pt x="9" y="244"/>
                </a:lnTo>
                <a:lnTo>
                  <a:pt x="9" y="244"/>
                </a:lnTo>
                <a:lnTo>
                  <a:pt x="8" y="258"/>
                </a:lnTo>
                <a:lnTo>
                  <a:pt x="9" y="271"/>
                </a:lnTo>
                <a:lnTo>
                  <a:pt x="11" y="287"/>
                </a:lnTo>
                <a:lnTo>
                  <a:pt x="13" y="303"/>
                </a:lnTo>
                <a:lnTo>
                  <a:pt x="20" y="335"/>
                </a:lnTo>
                <a:lnTo>
                  <a:pt x="29" y="368"/>
                </a:lnTo>
                <a:lnTo>
                  <a:pt x="37" y="396"/>
                </a:lnTo>
                <a:lnTo>
                  <a:pt x="45" y="420"/>
                </a:lnTo>
                <a:lnTo>
                  <a:pt x="52" y="442"/>
                </a:lnTo>
                <a:lnTo>
                  <a:pt x="52" y="442"/>
                </a:lnTo>
                <a:lnTo>
                  <a:pt x="46" y="476"/>
                </a:lnTo>
                <a:lnTo>
                  <a:pt x="40" y="504"/>
                </a:lnTo>
                <a:lnTo>
                  <a:pt x="32" y="527"/>
                </a:lnTo>
                <a:lnTo>
                  <a:pt x="32" y="527"/>
                </a:lnTo>
                <a:lnTo>
                  <a:pt x="19" y="561"/>
                </a:lnTo>
                <a:lnTo>
                  <a:pt x="13" y="575"/>
                </a:lnTo>
                <a:lnTo>
                  <a:pt x="12" y="582"/>
                </a:lnTo>
                <a:lnTo>
                  <a:pt x="11" y="588"/>
                </a:lnTo>
                <a:lnTo>
                  <a:pt x="11" y="588"/>
                </a:lnTo>
                <a:lnTo>
                  <a:pt x="9" y="624"/>
                </a:lnTo>
                <a:lnTo>
                  <a:pt x="8" y="643"/>
                </a:lnTo>
                <a:lnTo>
                  <a:pt x="7" y="649"/>
                </a:lnTo>
                <a:lnTo>
                  <a:pt x="6" y="654"/>
                </a:lnTo>
                <a:lnTo>
                  <a:pt x="6" y="654"/>
                </a:lnTo>
                <a:lnTo>
                  <a:pt x="2" y="662"/>
                </a:lnTo>
                <a:lnTo>
                  <a:pt x="0" y="670"/>
                </a:lnTo>
                <a:lnTo>
                  <a:pt x="0" y="677"/>
                </a:lnTo>
                <a:lnTo>
                  <a:pt x="1" y="679"/>
                </a:lnTo>
                <a:lnTo>
                  <a:pt x="3" y="680"/>
                </a:lnTo>
                <a:lnTo>
                  <a:pt x="3" y="680"/>
                </a:lnTo>
                <a:lnTo>
                  <a:pt x="8" y="682"/>
                </a:lnTo>
                <a:lnTo>
                  <a:pt x="13" y="679"/>
                </a:lnTo>
                <a:lnTo>
                  <a:pt x="17" y="674"/>
                </a:lnTo>
                <a:lnTo>
                  <a:pt x="19" y="668"/>
                </a:lnTo>
                <a:lnTo>
                  <a:pt x="19" y="668"/>
                </a:lnTo>
                <a:lnTo>
                  <a:pt x="19" y="662"/>
                </a:lnTo>
                <a:lnTo>
                  <a:pt x="19" y="654"/>
                </a:lnTo>
                <a:lnTo>
                  <a:pt x="18" y="632"/>
                </a:lnTo>
                <a:lnTo>
                  <a:pt x="19" y="620"/>
                </a:lnTo>
                <a:lnTo>
                  <a:pt x="20" y="607"/>
                </a:lnTo>
                <a:lnTo>
                  <a:pt x="24" y="593"/>
                </a:lnTo>
                <a:lnTo>
                  <a:pt x="29" y="581"/>
                </a:lnTo>
                <a:lnTo>
                  <a:pt x="29" y="581"/>
                </a:lnTo>
                <a:lnTo>
                  <a:pt x="36" y="568"/>
                </a:lnTo>
                <a:lnTo>
                  <a:pt x="43" y="552"/>
                </a:lnTo>
                <a:lnTo>
                  <a:pt x="57" y="518"/>
                </a:lnTo>
                <a:lnTo>
                  <a:pt x="70" y="478"/>
                </a:lnTo>
                <a:lnTo>
                  <a:pt x="70" y="478"/>
                </a:lnTo>
                <a:lnTo>
                  <a:pt x="89" y="518"/>
                </a:lnTo>
                <a:lnTo>
                  <a:pt x="116" y="575"/>
                </a:lnTo>
                <a:lnTo>
                  <a:pt x="116" y="575"/>
                </a:lnTo>
                <a:lnTo>
                  <a:pt x="126" y="597"/>
                </a:lnTo>
                <a:lnTo>
                  <a:pt x="135" y="621"/>
                </a:lnTo>
                <a:lnTo>
                  <a:pt x="145" y="650"/>
                </a:lnTo>
                <a:lnTo>
                  <a:pt x="145" y="650"/>
                </a:lnTo>
                <a:lnTo>
                  <a:pt x="143" y="651"/>
                </a:lnTo>
                <a:lnTo>
                  <a:pt x="135" y="659"/>
                </a:lnTo>
                <a:lnTo>
                  <a:pt x="131" y="664"/>
                </a:lnTo>
                <a:lnTo>
                  <a:pt x="126" y="670"/>
                </a:lnTo>
                <a:lnTo>
                  <a:pt x="121" y="678"/>
                </a:lnTo>
                <a:lnTo>
                  <a:pt x="117" y="687"/>
                </a:lnTo>
                <a:lnTo>
                  <a:pt x="117" y="687"/>
                </a:lnTo>
                <a:lnTo>
                  <a:pt x="106" y="710"/>
                </a:lnTo>
                <a:lnTo>
                  <a:pt x="94" y="737"/>
                </a:lnTo>
                <a:lnTo>
                  <a:pt x="89" y="750"/>
                </a:lnTo>
                <a:lnTo>
                  <a:pt x="84" y="762"/>
                </a:lnTo>
                <a:lnTo>
                  <a:pt x="82" y="770"/>
                </a:lnTo>
                <a:lnTo>
                  <a:pt x="82" y="774"/>
                </a:lnTo>
                <a:lnTo>
                  <a:pt x="83" y="777"/>
                </a:lnTo>
                <a:lnTo>
                  <a:pt x="83" y="777"/>
                </a:lnTo>
                <a:lnTo>
                  <a:pt x="86" y="782"/>
                </a:lnTo>
                <a:lnTo>
                  <a:pt x="92" y="788"/>
                </a:lnTo>
                <a:lnTo>
                  <a:pt x="106" y="800"/>
                </a:lnTo>
                <a:lnTo>
                  <a:pt x="122" y="811"/>
                </a:lnTo>
                <a:lnTo>
                  <a:pt x="137" y="819"/>
                </a:lnTo>
                <a:lnTo>
                  <a:pt x="137" y="819"/>
                </a:lnTo>
                <a:lnTo>
                  <a:pt x="158" y="828"/>
                </a:lnTo>
                <a:lnTo>
                  <a:pt x="167" y="832"/>
                </a:lnTo>
                <a:lnTo>
                  <a:pt x="167" y="832"/>
                </a:lnTo>
                <a:lnTo>
                  <a:pt x="170" y="833"/>
                </a:lnTo>
                <a:lnTo>
                  <a:pt x="180" y="837"/>
                </a:lnTo>
                <a:lnTo>
                  <a:pt x="189" y="838"/>
                </a:lnTo>
                <a:lnTo>
                  <a:pt x="200" y="838"/>
                </a:lnTo>
                <a:lnTo>
                  <a:pt x="212" y="838"/>
                </a:lnTo>
                <a:lnTo>
                  <a:pt x="227" y="837"/>
                </a:lnTo>
                <a:lnTo>
                  <a:pt x="227" y="837"/>
                </a:lnTo>
                <a:lnTo>
                  <a:pt x="253" y="832"/>
                </a:lnTo>
                <a:lnTo>
                  <a:pt x="266" y="829"/>
                </a:lnTo>
                <a:lnTo>
                  <a:pt x="269" y="827"/>
                </a:lnTo>
                <a:lnTo>
                  <a:pt x="271" y="826"/>
                </a:lnTo>
                <a:lnTo>
                  <a:pt x="275" y="821"/>
                </a:lnTo>
                <a:lnTo>
                  <a:pt x="275" y="821"/>
                </a:lnTo>
                <a:lnTo>
                  <a:pt x="278" y="814"/>
                </a:lnTo>
                <a:lnTo>
                  <a:pt x="281" y="804"/>
                </a:lnTo>
                <a:lnTo>
                  <a:pt x="282" y="796"/>
                </a:lnTo>
                <a:lnTo>
                  <a:pt x="282" y="793"/>
                </a:lnTo>
                <a:lnTo>
                  <a:pt x="281" y="791"/>
                </a:lnTo>
                <a:lnTo>
                  <a:pt x="281" y="791"/>
                </a:lnTo>
                <a:lnTo>
                  <a:pt x="276" y="786"/>
                </a:lnTo>
                <a:lnTo>
                  <a:pt x="267" y="775"/>
                </a:lnTo>
                <a:lnTo>
                  <a:pt x="256" y="762"/>
                </a:lnTo>
                <a:lnTo>
                  <a:pt x="248" y="748"/>
                </a:lnTo>
                <a:lnTo>
                  <a:pt x="248" y="748"/>
                </a:lnTo>
                <a:lnTo>
                  <a:pt x="241" y="733"/>
                </a:lnTo>
                <a:lnTo>
                  <a:pt x="235" y="716"/>
                </a:lnTo>
                <a:lnTo>
                  <a:pt x="227" y="695"/>
                </a:lnTo>
                <a:lnTo>
                  <a:pt x="227" y="695"/>
                </a:lnTo>
                <a:lnTo>
                  <a:pt x="232" y="687"/>
                </a:lnTo>
                <a:lnTo>
                  <a:pt x="243" y="665"/>
                </a:lnTo>
                <a:lnTo>
                  <a:pt x="256" y="642"/>
                </a:lnTo>
                <a:lnTo>
                  <a:pt x="264" y="633"/>
                </a:lnTo>
                <a:lnTo>
                  <a:pt x="270" y="627"/>
                </a:lnTo>
                <a:lnTo>
                  <a:pt x="270" y="627"/>
                </a:lnTo>
                <a:lnTo>
                  <a:pt x="283" y="618"/>
                </a:lnTo>
                <a:lnTo>
                  <a:pt x="300" y="608"/>
                </a:lnTo>
                <a:lnTo>
                  <a:pt x="317" y="595"/>
                </a:lnTo>
                <a:lnTo>
                  <a:pt x="326" y="587"/>
                </a:lnTo>
                <a:lnTo>
                  <a:pt x="334" y="579"/>
                </a:lnTo>
                <a:lnTo>
                  <a:pt x="334" y="579"/>
                </a:lnTo>
                <a:lnTo>
                  <a:pt x="340" y="569"/>
                </a:lnTo>
                <a:lnTo>
                  <a:pt x="346" y="556"/>
                </a:lnTo>
                <a:lnTo>
                  <a:pt x="352" y="540"/>
                </a:lnTo>
                <a:lnTo>
                  <a:pt x="357" y="524"/>
                </a:lnTo>
                <a:lnTo>
                  <a:pt x="363" y="498"/>
                </a:lnTo>
                <a:lnTo>
                  <a:pt x="365" y="487"/>
                </a:lnTo>
                <a:lnTo>
                  <a:pt x="378" y="478"/>
                </a:lnTo>
                <a:lnTo>
                  <a:pt x="389" y="489"/>
                </a:lnTo>
                <a:lnTo>
                  <a:pt x="389" y="489"/>
                </a:lnTo>
                <a:lnTo>
                  <a:pt x="385" y="529"/>
                </a:lnTo>
                <a:lnTo>
                  <a:pt x="379" y="590"/>
                </a:lnTo>
                <a:lnTo>
                  <a:pt x="379" y="590"/>
                </a:lnTo>
                <a:lnTo>
                  <a:pt x="375" y="616"/>
                </a:lnTo>
                <a:lnTo>
                  <a:pt x="369" y="645"/>
                </a:lnTo>
                <a:lnTo>
                  <a:pt x="364" y="672"/>
                </a:lnTo>
                <a:lnTo>
                  <a:pt x="363" y="689"/>
                </a:lnTo>
                <a:lnTo>
                  <a:pt x="363" y="689"/>
                </a:lnTo>
                <a:lnTo>
                  <a:pt x="363" y="696"/>
                </a:lnTo>
                <a:lnTo>
                  <a:pt x="363" y="706"/>
                </a:lnTo>
                <a:lnTo>
                  <a:pt x="363" y="717"/>
                </a:lnTo>
                <a:lnTo>
                  <a:pt x="361" y="723"/>
                </a:lnTo>
                <a:lnTo>
                  <a:pt x="358" y="731"/>
                </a:lnTo>
                <a:lnTo>
                  <a:pt x="358" y="731"/>
                </a:lnTo>
                <a:lnTo>
                  <a:pt x="345" y="765"/>
                </a:lnTo>
                <a:lnTo>
                  <a:pt x="345" y="765"/>
                </a:lnTo>
                <a:lnTo>
                  <a:pt x="340" y="774"/>
                </a:lnTo>
                <a:lnTo>
                  <a:pt x="338" y="779"/>
                </a:lnTo>
                <a:lnTo>
                  <a:pt x="338" y="785"/>
                </a:lnTo>
                <a:lnTo>
                  <a:pt x="338" y="785"/>
                </a:lnTo>
                <a:lnTo>
                  <a:pt x="339" y="786"/>
                </a:lnTo>
                <a:lnTo>
                  <a:pt x="340" y="788"/>
                </a:lnTo>
                <a:lnTo>
                  <a:pt x="345" y="791"/>
                </a:lnTo>
                <a:lnTo>
                  <a:pt x="351" y="793"/>
                </a:lnTo>
                <a:lnTo>
                  <a:pt x="351" y="793"/>
                </a:lnTo>
                <a:lnTo>
                  <a:pt x="392" y="798"/>
                </a:lnTo>
                <a:lnTo>
                  <a:pt x="425" y="800"/>
                </a:lnTo>
                <a:lnTo>
                  <a:pt x="439" y="802"/>
                </a:lnTo>
                <a:lnTo>
                  <a:pt x="449" y="802"/>
                </a:lnTo>
                <a:lnTo>
                  <a:pt x="449" y="802"/>
                </a:lnTo>
                <a:lnTo>
                  <a:pt x="460" y="799"/>
                </a:lnTo>
                <a:lnTo>
                  <a:pt x="465" y="798"/>
                </a:lnTo>
                <a:lnTo>
                  <a:pt x="467" y="796"/>
                </a:lnTo>
                <a:lnTo>
                  <a:pt x="470" y="793"/>
                </a:lnTo>
                <a:lnTo>
                  <a:pt x="471" y="791"/>
                </a:lnTo>
                <a:lnTo>
                  <a:pt x="472" y="785"/>
                </a:lnTo>
                <a:lnTo>
                  <a:pt x="472" y="785"/>
                </a:lnTo>
                <a:lnTo>
                  <a:pt x="471" y="781"/>
                </a:lnTo>
                <a:lnTo>
                  <a:pt x="470" y="777"/>
                </a:lnTo>
                <a:lnTo>
                  <a:pt x="466" y="773"/>
                </a:lnTo>
                <a:lnTo>
                  <a:pt x="460" y="768"/>
                </a:lnTo>
                <a:lnTo>
                  <a:pt x="460" y="768"/>
                </a:lnTo>
                <a:lnTo>
                  <a:pt x="466" y="769"/>
                </a:lnTo>
                <a:lnTo>
                  <a:pt x="479" y="773"/>
                </a:lnTo>
                <a:lnTo>
                  <a:pt x="498" y="775"/>
                </a:lnTo>
                <a:lnTo>
                  <a:pt x="508" y="776"/>
                </a:lnTo>
                <a:lnTo>
                  <a:pt x="519" y="775"/>
                </a:lnTo>
                <a:lnTo>
                  <a:pt x="519" y="775"/>
                </a:lnTo>
                <a:lnTo>
                  <a:pt x="539" y="775"/>
                </a:lnTo>
                <a:lnTo>
                  <a:pt x="551" y="773"/>
                </a:lnTo>
                <a:lnTo>
                  <a:pt x="556" y="771"/>
                </a:lnTo>
                <a:lnTo>
                  <a:pt x="558" y="769"/>
                </a:lnTo>
                <a:lnTo>
                  <a:pt x="560" y="765"/>
                </a:lnTo>
                <a:lnTo>
                  <a:pt x="562" y="760"/>
                </a:lnTo>
                <a:lnTo>
                  <a:pt x="562" y="760"/>
                </a:lnTo>
                <a:lnTo>
                  <a:pt x="562" y="756"/>
                </a:lnTo>
                <a:lnTo>
                  <a:pt x="562" y="752"/>
                </a:lnTo>
                <a:lnTo>
                  <a:pt x="560" y="748"/>
                </a:lnTo>
                <a:lnTo>
                  <a:pt x="558" y="745"/>
                </a:lnTo>
                <a:lnTo>
                  <a:pt x="551" y="737"/>
                </a:lnTo>
                <a:lnTo>
                  <a:pt x="548" y="733"/>
                </a:lnTo>
                <a:lnTo>
                  <a:pt x="544" y="725"/>
                </a:lnTo>
                <a:lnTo>
                  <a:pt x="544" y="725"/>
                </a:lnTo>
                <a:lnTo>
                  <a:pt x="541" y="714"/>
                </a:lnTo>
                <a:lnTo>
                  <a:pt x="539" y="701"/>
                </a:lnTo>
                <a:lnTo>
                  <a:pt x="534" y="667"/>
                </a:lnTo>
                <a:lnTo>
                  <a:pt x="530" y="631"/>
                </a:lnTo>
                <a:lnTo>
                  <a:pt x="528" y="615"/>
                </a:lnTo>
                <a:lnTo>
                  <a:pt x="524" y="602"/>
                </a:lnTo>
                <a:lnTo>
                  <a:pt x="524" y="602"/>
                </a:lnTo>
                <a:lnTo>
                  <a:pt x="518" y="575"/>
                </a:lnTo>
                <a:lnTo>
                  <a:pt x="511" y="547"/>
                </a:lnTo>
                <a:lnTo>
                  <a:pt x="505" y="517"/>
                </a:lnTo>
                <a:lnTo>
                  <a:pt x="505" y="517"/>
                </a:lnTo>
                <a:lnTo>
                  <a:pt x="528" y="439"/>
                </a:lnTo>
                <a:lnTo>
                  <a:pt x="528" y="439"/>
                </a:lnTo>
                <a:lnTo>
                  <a:pt x="530" y="427"/>
                </a:lnTo>
                <a:lnTo>
                  <a:pt x="533" y="415"/>
                </a:lnTo>
                <a:lnTo>
                  <a:pt x="535" y="389"/>
                </a:lnTo>
                <a:lnTo>
                  <a:pt x="537" y="367"/>
                </a:lnTo>
                <a:lnTo>
                  <a:pt x="539" y="355"/>
                </a:lnTo>
                <a:lnTo>
                  <a:pt x="539" y="355"/>
                </a:lnTo>
                <a:lnTo>
                  <a:pt x="542" y="340"/>
                </a:lnTo>
                <a:lnTo>
                  <a:pt x="544" y="330"/>
                </a:lnTo>
                <a:lnTo>
                  <a:pt x="551" y="332"/>
                </a:lnTo>
                <a:lnTo>
                  <a:pt x="551" y="332"/>
                </a:lnTo>
                <a:lnTo>
                  <a:pt x="562" y="357"/>
                </a:lnTo>
                <a:lnTo>
                  <a:pt x="573" y="376"/>
                </a:lnTo>
                <a:lnTo>
                  <a:pt x="577" y="385"/>
                </a:lnTo>
                <a:lnTo>
                  <a:pt x="581" y="390"/>
                </a:lnTo>
                <a:lnTo>
                  <a:pt x="581" y="390"/>
                </a:lnTo>
                <a:lnTo>
                  <a:pt x="586" y="393"/>
                </a:lnTo>
                <a:lnTo>
                  <a:pt x="591" y="396"/>
                </a:lnTo>
                <a:lnTo>
                  <a:pt x="596" y="397"/>
                </a:lnTo>
                <a:lnTo>
                  <a:pt x="600" y="397"/>
                </a:lnTo>
                <a:lnTo>
                  <a:pt x="609" y="396"/>
                </a:lnTo>
                <a:lnTo>
                  <a:pt x="614" y="395"/>
                </a:lnTo>
                <a:lnTo>
                  <a:pt x="614" y="395"/>
                </a:lnTo>
                <a:lnTo>
                  <a:pt x="614" y="393"/>
                </a:lnTo>
                <a:lnTo>
                  <a:pt x="614" y="392"/>
                </a:lnTo>
                <a:lnTo>
                  <a:pt x="611" y="387"/>
                </a:lnTo>
                <a:lnTo>
                  <a:pt x="603" y="378"/>
                </a:lnTo>
                <a:lnTo>
                  <a:pt x="603" y="378"/>
                </a:lnTo>
                <a:lnTo>
                  <a:pt x="594" y="367"/>
                </a:lnTo>
                <a:lnTo>
                  <a:pt x="590" y="361"/>
                </a:lnTo>
                <a:lnTo>
                  <a:pt x="590" y="361"/>
                </a:lnTo>
                <a:lnTo>
                  <a:pt x="593" y="358"/>
                </a:lnTo>
                <a:lnTo>
                  <a:pt x="596" y="355"/>
                </a:lnTo>
                <a:lnTo>
                  <a:pt x="597" y="349"/>
                </a:lnTo>
                <a:lnTo>
                  <a:pt x="597" y="349"/>
                </a:lnTo>
                <a:lnTo>
                  <a:pt x="597" y="332"/>
                </a:lnTo>
                <a:lnTo>
                  <a:pt x="597" y="332"/>
                </a:lnTo>
                <a:lnTo>
                  <a:pt x="614" y="341"/>
                </a:lnTo>
                <a:lnTo>
                  <a:pt x="638" y="355"/>
                </a:lnTo>
                <a:lnTo>
                  <a:pt x="638" y="355"/>
                </a:lnTo>
                <a:lnTo>
                  <a:pt x="655" y="364"/>
                </a:lnTo>
                <a:lnTo>
                  <a:pt x="655" y="364"/>
                </a:lnTo>
                <a:lnTo>
                  <a:pt x="660" y="369"/>
                </a:lnTo>
                <a:lnTo>
                  <a:pt x="671" y="381"/>
                </a:lnTo>
                <a:lnTo>
                  <a:pt x="685" y="395"/>
                </a:lnTo>
                <a:lnTo>
                  <a:pt x="693" y="400"/>
                </a:lnTo>
                <a:lnTo>
                  <a:pt x="699" y="402"/>
                </a:lnTo>
                <a:lnTo>
                  <a:pt x="699" y="402"/>
                </a:lnTo>
                <a:lnTo>
                  <a:pt x="703" y="402"/>
                </a:lnTo>
                <a:lnTo>
                  <a:pt x="707" y="401"/>
                </a:lnTo>
                <a:lnTo>
                  <a:pt x="709" y="400"/>
                </a:lnTo>
                <a:lnTo>
                  <a:pt x="711" y="397"/>
                </a:lnTo>
                <a:lnTo>
                  <a:pt x="712" y="392"/>
                </a:lnTo>
                <a:lnTo>
                  <a:pt x="711" y="387"/>
                </a:lnTo>
                <a:lnTo>
                  <a:pt x="711" y="387"/>
                </a:lnTo>
                <a:lnTo>
                  <a:pt x="706" y="375"/>
                </a:lnTo>
                <a:lnTo>
                  <a:pt x="706" y="375"/>
                </a:lnTo>
                <a:lnTo>
                  <a:pt x="728" y="376"/>
                </a:lnTo>
                <a:lnTo>
                  <a:pt x="746" y="378"/>
                </a:lnTo>
                <a:lnTo>
                  <a:pt x="760" y="376"/>
                </a:lnTo>
                <a:lnTo>
                  <a:pt x="760" y="376"/>
                </a:lnTo>
                <a:lnTo>
                  <a:pt x="770" y="374"/>
                </a:lnTo>
                <a:lnTo>
                  <a:pt x="777" y="372"/>
                </a:lnTo>
                <a:lnTo>
                  <a:pt x="781" y="369"/>
                </a:lnTo>
                <a:lnTo>
                  <a:pt x="786" y="369"/>
                </a:lnTo>
                <a:lnTo>
                  <a:pt x="786" y="369"/>
                </a:lnTo>
                <a:lnTo>
                  <a:pt x="791" y="372"/>
                </a:lnTo>
                <a:lnTo>
                  <a:pt x="795" y="375"/>
                </a:lnTo>
                <a:lnTo>
                  <a:pt x="800" y="378"/>
                </a:lnTo>
                <a:lnTo>
                  <a:pt x="806" y="378"/>
                </a:lnTo>
                <a:lnTo>
                  <a:pt x="806" y="378"/>
                </a:lnTo>
                <a:lnTo>
                  <a:pt x="812" y="376"/>
                </a:lnTo>
                <a:lnTo>
                  <a:pt x="816" y="374"/>
                </a:lnTo>
                <a:lnTo>
                  <a:pt x="817" y="370"/>
                </a:lnTo>
                <a:lnTo>
                  <a:pt x="818" y="366"/>
                </a:lnTo>
                <a:lnTo>
                  <a:pt x="818" y="366"/>
                </a:lnTo>
                <a:lnTo>
                  <a:pt x="818" y="363"/>
                </a:lnTo>
                <a:lnTo>
                  <a:pt x="817" y="360"/>
                </a:lnTo>
                <a:lnTo>
                  <a:pt x="812" y="353"/>
                </a:lnTo>
                <a:lnTo>
                  <a:pt x="805" y="347"/>
                </a:lnTo>
                <a:lnTo>
                  <a:pt x="794" y="343"/>
                </a:lnTo>
                <a:lnTo>
                  <a:pt x="794" y="343"/>
                </a:lnTo>
                <a:lnTo>
                  <a:pt x="785" y="339"/>
                </a:lnTo>
                <a:lnTo>
                  <a:pt x="777" y="335"/>
                </a:lnTo>
                <a:lnTo>
                  <a:pt x="769" y="334"/>
                </a:lnTo>
                <a:lnTo>
                  <a:pt x="757" y="335"/>
                </a:lnTo>
                <a:lnTo>
                  <a:pt x="757" y="335"/>
                </a:lnTo>
                <a:lnTo>
                  <a:pt x="745" y="338"/>
                </a:lnTo>
                <a:lnTo>
                  <a:pt x="732" y="338"/>
                </a:lnTo>
                <a:lnTo>
                  <a:pt x="723" y="335"/>
                </a:lnTo>
                <a:lnTo>
                  <a:pt x="711" y="332"/>
                </a:lnTo>
                <a:lnTo>
                  <a:pt x="711" y="332"/>
                </a:lnTo>
                <a:lnTo>
                  <a:pt x="700" y="326"/>
                </a:lnTo>
                <a:lnTo>
                  <a:pt x="691" y="320"/>
                </a:lnTo>
                <a:lnTo>
                  <a:pt x="683" y="312"/>
                </a:lnTo>
                <a:lnTo>
                  <a:pt x="676" y="304"/>
                </a:lnTo>
                <a:lnTo>
                  <a:pt x="676" y="304"/>
                </a:lnTo>
                <a:lnTo>
                  <a:pt x="667" y="288"/>
                </a:lnTo>
                <a:lnTo>
                  <a:pt x="654" y="265"/>
                </a:lnTo>
                <a:lnTo>
                  <a:pt x="643" y="243"/>
                </a:lnTo>
                <a:lnTo>
                  <a:pt x="639" y="234"/>
                </a:lnTo>
                <a:lnTo>
                  <a:pt x="638" y="228"/>
                </a:lnTo>
                <a:lnTo>
                  <a:pt x="638" y="228"/>
                </a:lnTo>
                <a:lnTo>
                  <a:pt x="637" y="217"/>
                </a:lnTo>
                <a:lnTo>
                  <a:pt x="638" y="206"/>
                </a:lnTo>
                <a:lnTo>
                  <a:pt x="639" y="196"/>
                </a:lnTo>
                <a:lnTo>
                  <a:pt x="640" y="192"/>
                </a:lnTo>
                <a:lnTo>
                  <a:pt x="642" y="191"/>
                </a:lnTo>
                <a:lnTo>
                  <a:pt x="642" y="191"/>
                </a:lnTo>
                <a:lnTo>
                  <a:pt x="644" y="188"/>
                </a:lnTo>
                <a:lnTo>
                  <a:pt x="645" y="183"/>
                </a:lnTo>
                <a:lnTo>
                  <a:pt x="645" y="173"/>
                </a:lnTo>
                <a:lnTo>
                  <a:pt x="645" y="173"/>
                </a:lnTo>
                <a:lnTo>
                  <a:pt x="646" y="171"/>
                </a:lnTo>
                <a:lnTo>
                  <a:pt x="649" y="167"/>
                </a:lnTo>
                <a:lnTo>
                  <a:pt x="650" y="162"/>
                </a:lnTo>
                <a:lnTo>
                  <a:pt x="650" y="158"/>
                </a:lnTo>
                <a:lnTo>
                  <a:pt x="649" y="155"/>
                </a:lnTo>
                <a:lnTo>
                  <a:pt x="649" y="155"/>
                </a:lnTo>
                <a:lnTo>
                  <a:pt x="645" y="149"/>
                </a:lnTo>
                <a:lnTo>
                  <a:pt x="642" y="145"/>
                </a:lnTo>
                <a:lnTo>
                  <a:pt x="634" y="140"/>
                </a:lnTo>
                <a:lnTo>
                  <a:pt x="634" y="140"/>
                </a:lnTo>
                <a:lnTo>
                  <a:pt x="632" y="138"/>
                </a:lnTo>
                <a:lnTo>
                  <a:pt x="628" y="135"/>
                </a:lnTo>
                <a:lnTo>
                  <a:pt x="626" y="131"/>
                </a:lnTo>
                <a:lnTo>
                  <a:pt x="626" y="126"/>
                </a:lnTo>
                <a:lnTo>
                  <a:pt x="626" y="126"/>
                </a:lnTo>
                <a:close/>
                <a:moveTo>
                  <a:pt x="450" y="650"/>
                </a:moveTo>
                <a:lnTo>
                  <a:pt x="450" y="650"/>
                </a:lnTo>
                <a:lnTo>
                  <a:pt x="454" y="659"/>
                </a:lnTo>
                <a:lnTo>
                  <a:pt x="458" y="667"/>
                </a:lnTo>
                <a:lnTo>
                  <a:pt x="460" y="679"/>
                </a:lnTo>
                <a:lnTo>
                  <a:pt x="460" y="679"/>
                </a:lnTo>
                <a:lnTo>
                  <a:pt x="464" y="705"/>
                </a:lnTo>
                <a:lnTo>
                  <a:pt x="464" y="714"/>
                </a:lnTo>
                <a:lnTo>
                  <a:pt x="464" y="723"/>
                </a:lnTo>
                <a:lnTo>
                  <a:pt x="464" y="723"/>
                </a:lnTo>
                <a:lnTo>
                  <a:pt x="461" y="730"/>
                </a:lnTo>
                <a:lnTo>
                  <a:pt x="459" y="735"/>
                </a:lnTo>
                <a:lnTo>
                  <a:pt x="456" y="740"/>
                </a:lnTo>
                <a:lnTo>
                  <a:pt x="451" y="743"/>
                </a:lnTo>
                <a:lnTo>
                  <a:pt x="451" y="743"/>
                </a:lnTo>
                <a:lnTo>
                  <a:pt x="449" y="747"/>
                </a:lnTo>
                <a:lnTo>
                  <a:pt x="447" y="751"/>
                </a:lnTo>
                <a:lnTo>
                  <a:pt x="447" y="756"/>
                </a:lnTo>
                <a:lnTo>
                  <a:pt x="447" y="756"/>
                </a:lnTo>
                <a:lnTo>
                  <a:pt x="442" y="748"/>
                </a:lnTo>
                <a:lnTo>
                  <a:pt x="439" y="741"/>
                </a:lnTo>
                <a:lnTo>
                  <a:pt x="437" y="733"/>
                </a:lnTo>
                <a:lnTo>
                  <a:pt x="437" y="733"/>
                </a:lnTo>
                <a:lnTo>
                  <a:pt x="437" y="725"/>
                </a:lnTo>
                <a:lnTo>
                  <a:pt x="438" y="714"/>
                </a:lnTo>
                <a:lnTo>
                  <a:pt x="443" y="688"/>
                </a:lnTo>
                <a:lnTo>
                  <a:pt x="450" y="650"/>
                </a:lnTo>
                <a:lnTo>
                  <a:pt x="450" y="65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9">
            <a:extLst>
              <a:ext uri="{FF2B5EF4-FFF2-40B4-BE49-F238E27FC236}">
                <a16:creationId xmlns:a16="http://schemas.microsoft.com/office/drawing/2014/main" id="{F0F087A4-8358-4667-B857-F462E7846B94}"/>
              </a:ext>
            </a:extLst>
          </p:cNvPr>
          <p:cNvSpPr>
            <a:spLocks/>
          </p:cNvSpPr>
          <p:nvPr/>
        </p:nvSpPr>
        <p:spPr bwMode="auto">
          <a:xfrm>
            <a:off x="4367935" y="2845094"/>
            <a:ext cx="1299953" cy="1450546"/>
          </a:xfrm>
          <a:custGeom>
            <a:avLst/>
            <a:gdLst>
              <a:gd name="T0" fmla="*/ 3 w 751"/>
              <a:gd name="T1" fmla="*/ 809 h 838"/>
              <a:gd name="T2" fmla="*/ 9 w 751"/>
              <a:gd name="T3" fmla="*/ 776 h 838"/>
              <a:gd name="T4" fmla="*/ 14 w 751"/>
              <a:gd name="T5" fmla="*/ 697 h 838"/>
              <a:gd name="T6" fmla="*/ 10 w 751"/>
              <a:gd name="T7" fmla="*/ 534 h 838"/>
              <a:gd name="T8" fmla="*/ 0 w 751"/>
              <a:gd name="T9" fmla="*/ 380 h 838"/>
              <a:gd name="T10" fmla="*/ 19 w 751"/>
              <a:gd name="T11" fmla="*/ 255 h 838"/>
              <a:gd name="T12" fmla="*/ 128 w 751"/>
              <a:gd name="T13" fmla="*/ 83 h 838"/>
              <a:gd name="T14" fmla="*/ 239 w 751"/>
              <a:gd name="T15" fmla="*/ 23 h 838"/>
              <a:gd name="T16" fmla="*/ 356 w 751"/>
              <a:gd name="T17" fmla="*/ 2 h 838"/>
              <a:gd name="T18" fmla="*/ 560 w 751"/>
              <a:gd name="T19" fmla="*/ 66 h 838"/>
              <a:gd name="T20" fmla="*/ 645 w 751"/>
              <a:gd name="T21" fmla="*/ 79 h 838"/>
              <a:gd name="T22" fmla="*/ 677 w 751"/>
              <a:gd name="T23" fmla="*/ 115 h 838"/>
              <a:gd name="T24" fmla="*/ 697 w 751"/>
              <a:gd name="T25" fmla="*/ 167 h 838"/>
              <a:gd name="T26" fmla="*/ 677 w 751"/>
              <a:gd name="T27" fmla="*/ 267 h 838"/>
              <a:gd name="T28" fmla="*/ 684 w 751"/>
              <a:gd name="T29" fmla="*/ 347 h 838"/>
              <a:gd name="T30" fmla="*/ 711 w 751"/>
              <a:gd name="T31" fmla="*/ 454 h 838"/>
              <a:gd name="T32" fmla="*/ 749 w 751"/>
              <a:gd name="T33" fmla="*/ 496 h 838"/>
              <a:gd name="T34" fmla="*/ 736 w 751"/>
              <a:gd name="T35" fmla="*/ 507 h 838"/>
              <a:gd name="T36" fmla="*/ 707 w 751"/>
              <a:gd name="T37" fmla="*/ 479 h 838"/>
              <a:gd name="T38" fmla="*/ 713 w 751"/>
              <a:gd name="T39" fmla="*/ 555 h 838"/>
              <a:gd name="T40" fmla="*/ 725 w 751"/>
              <a:gd name="T41" fmla="*/ 578 h 838"/>
              <a:gd name="T42" fmla="*/ 680 w 751"/>
              <a:gd name="T43" fmla="*/ 605 h 838"/>
              <a:gd name="T44" fmla="*/ 652 w 751"/>
              <a:gd name="T45" fmla="*/ 586 h 838"/>
              <a:gd name="T46" fmla="*/ 667 w 751"/>
              <a:gd name="T47" fmla="*/ 550 h 838"/>
              <a:gd name="T48" fmla="*/ 663 w 751"/>
              <a:gd name="T49" fmla="*/ 484 h 838"/>
              <a:gd name="T50" fmla="*/ 609 w 751"/>
              <a:gd name="T51" fmla="*/ 409 h 838"/>
              <a:gd name="T52" fmla="*/ 643 w 751"/>
              <a:gd name="T53" fmla="*/ 469 h 838"/>
              <a:gd name="T54" fmla="*/ 626 w 751"/>
              <a:gd name="T55" fmla="*/ 476 h 838"/>
              <a:gd name="T56" fmla="*/ 608 w 751"/>
              <a:gd name="T57" fmla="*/ 484 h 838"/>
              <a:gd name="T58" fmla="*/ 631 w 751"/>
              <a:gd name="T59" fmla="*/ 619 h 838"/>
              <a:gd name="T60" fmla="*/ 655 w 751"/>
              <a:gd name="T61" fmla="*/ 710 h 838"/>
              <a:gd name="T62" fmla="*/ 649 w 751"/>
              <a:gd name="T63" fmla="*/ 733 h 838"/>
              <a:gd name="T64" fmla="*/ 589 w 751"/>
              <a:gd name="T65" fmla="*/ 742 h 838"/>
              <a:gd name="T66" fmla="*/ 545 w 751"/>
              <a:gd name="T67" fmla="*/ 724 h 838"/>
              <a:gd name="T68" fmla="*/ 565 w 751"/>
              <a:gd name="T69" fmla="*/ 634 h 838"/>
              <a:gd name="T70" fmla="*/ 520 w 751"/>
              <a:gd name="T71" fmla="*/ 541 h 838"/>
              <a:gd name="T72" fmla="*/ 477 w 751"/>
              <a:gd name="T73" fmla="*/ 441 h 838"/>
              <a:gd name="T74" fmla="*/ 457 w 751"/>
              <a:gd name="T75" fmla="*/ 584 h 838"/>
              <a:gd name="T76" fmla="*/ 456 w 751"/>
              <a:gd name="T77" fmla="*/ 701 h 838"/>
              <a:gd name="T78" fmla="*/ 477 w 751"/>
              <a:gd name="T79" fmla="*/ 741 h 838"/>
              <a:gd name="T80" fmla="*/ 453 w 751"/>
              <a:gd name="T81" fmla="*/ 763 h 838"/>
              <a:gd name="T82" fmla="*/ 371 w 751"/>
              <a:gd name="T83" fmla="*/ 758 h 838"/>
              <a:gd name="T84" fmla="*/ 367 w 751"/>
              <a:gd name="T85" fmla="*/ 722 h 838"/>
              <a:gd name="T86" fmla="*/ 376 w 751"/>
              <a:gd name="T87" fmla="*/ 667 h 838"/>
              <a:gd name="T88" fmla="*/ 350 w 751"/>
              <a:gd name="T89" fmla="*/ 469 h 838"/>
              <a:gd name="T90" fmla="*/ 289 w 751"/>
              <a:gd name="T91" fmla="*/ 584 h 838"/>
              <a:gd name="T92" fmla="*/ 305 w 751"/>
              <a:gd name="T93" fmla="*/ 727 h 838"/>
              <a:gd name="T94" fmla="*/ 339 w 751"/>
              <a:gd name="T95" fmla="*/ 775 h 838"/>
              <a:gd name="T96" fmla="*/ 333 w 751"/>
              <a:gd name="T97" fmla="*/ 804 h 838"/>
              <a:gd name="T98" fmla="*/ 243 w 751"/>
              <a:gd name="T99" fmla="*/ 819 h 838"/>
              <a:gd name="T100" fmla="*/ 207 w 751"/>
              <a:gd name="T101" fmla="*/ 804 h 838"/>
              <a:gd name="T102" fmla="*/ 209 w 751"/>
              <a:gd name="T103" fmla="*/ 708 h 838"/>
              <a:gd name="T104" fmla="*/ 197 w 751"/>
              <a:gd name="T105" fmla="*/ 597 h 838"/>
              <a:gd name="T106" fmla="*/ 157 w 751"/>
              <a:gd name="T107" fmla="*/ 498 h 838"/>
              <a:gd name="T108" fmla="*/ 156 w 751"/>
              <a:gd name="T109" fmla="*/ 518 h 838"/>
              <a:gd name="T110" fmla="*/ 116 w 751"/>
              <a:gd name="T111" fmla="*/ 569 h 838"/>
              <a:gd name="T112" fmla="*/ 93 w 751"/>
              <a:gd name="T113" fmla="*/ 665 h 838"/>
              <a:gd name="T114" fmla="*/ 116 w 751"/>
              <a:gd name="T115" fmla="*/ 777 h 838"/>
              <a:gd name="T116" fmla="*/ 128 w 751"/>
              <a:gd name="T117" fmla="*/ 805 h 838"/>
              <a:gd name="T118" fmla="*/ 78 w 751"/>
              <a:gd name="T119" fmla="*/ 837 h 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51" h="838">
                <a:moveTo>
                  <a:pt x="14" y="833"/>
                </a:moveTo>
                <a:lnTo>
                  <a:pt x="14" y="833"/>
                </a:lnTo>
                <a:lnTo>
                  <a:pt x="12" y="831"/>
                </a:lnTo>
                <a:lnTo>
                  <a:pt x="7" y="823"/>
                </a:lnTo>
                <a:lnTo>
                  <a:pt x="3" y="816"/>
                </a:lnTo>
                <a:lnTo>
                  <a:pt x="3" y="813"/>
                </a:lnTo>
                <a:lnTo>
                  <a:pt x="3" y="809"/>
                </a:lnTo>
                <a:lnTo>
                  <a:pt x="3" y="809"/>
                </a:lnTo>
                <a:lnTo>
                  <a:pt x="6" y="805"/>
                </a:lnTo>
                <a:lnTo>
                  <a:pt x="7" y="804"/>
                </a:lnTo>
                <a:lnTo>
                  <a:pt x="9" y="798"/>
                </a:lnTo>
                <a:lnTo>
                  <a:pt x="9" y="785"/>
                </a:lnTo>
                <a:lnTo>
                  <a:pt x="9" y="785"/>
                </a:lnTo>
                <a:lnTo>
                  <a:pt x="9" y="776"/>
                </a:lnTo>
                <a:lnTo>
                  <a:pt x="9" y="771"/>
                </a:lnTo>
                <a:lnTo>
                  <a:pt x="7" y="765"/>
                </a:lnTo>
                <a:lnTo>
                  <a:pt x="6" y="760"/>
                </a:lnTo>
                <a:lnTo>
                  <a:pt x="7" y="753"/>
                </a:lnTo>
                <a:lnTo>
                  <a:pt x="12" y="720"/>
                </a:lnTo>
                <a:lnTo>
                  <a:pt x="12" y="720"/>
                </a:lnTo>
                <a:lnTo>
                  <a:pt x="14" y="697"/>
                </a:lnTo>
                <a:lnTo>
                  <a:pt x="17" y="672"/>
                </a:lnTo>
                <a:lnTo>
                  <a:pt x="19" y="625"/>
                </a:lnTo>
                <a:lnTo>
                  <a:pt x="20" y="586"/>
                </a:lnTo>
                <a:lnTo>
                  <a:pt x="19" y="565"/>
                </a:lnTo>
                <a:lnTo>
                  <a:pt x="19" y="565"/>
                </a:lnTo>
                <a:lnTo>
                  <a:pt x="17" y="555"/>
                </a:lnTo>
                <a:lnTo>
                  <a:pt x="10" y="534"/>
                </a:lnTo>
                <a:lnTo>
                  <a:pt x="8" y="518"/>
                </a:lnTo>
                <a:lnTo>
                  <a:pt x="6" y="499"/>
                </a:lnTo>
                <a:lnTo>
                  <a:pt x="3" y="473"/>
                </a:lnTo>
                <a:lnTo>
                  <a:pt x="1" y="443"/>
                </a:lnTo>
                <a:lnTo>
                  <a:pt x="1" y="443"/>
                </a:lnTo>
                <a:lnTo>
                  <a:pt x="0" y="410"/>
                </a:lnTo>
                <a:lnTo>
                  <a:pt x="0" y="380"/>
                </a:lnTo>
                <a:lnTo>
                  <a:pt x="1" y="352"/>
                </a:lnTo>
                <a:lnTo>
                  <a:pt x="2" y="327"/>
                </a:lnTo>
                <a:lnTo>
                  <a:pt x="4" y="305"/>
                </a:lnTo>
                <a:lnTo>
                  <a:pt x="8" y="286"/>
                </a:lnTo>
                <a:lnTo>
                  <a:pt x="13" y="269"/>
                </a:lnTo>
                <a:lnTo>
                  <a:pt x="19" y="255"/>
                </a:lnTo>
                <a:lnTo>
                  <a:pt x="19" y="255"/>
                </a:lnTo>
                <a:lnTo>
                  <a:pt x="37" y="223"/>
                </a:lnTo>
                <a:lnTo>
                  <a:pt x="64" y="178"/>
                </a:lnTo>
                <a:lnTo>
                  <a:pt x="78" y="152"/>
                </a:lnTo>
                <a:lnTo>
                  <a:pt x="94" y="128"/>
                </a:lnTo>
                <a:lnTo>
                  <a:pt x="111" y="105"/>
                </a:lnTo>
                <a:lnTo>
                  <a:pt x="128" y="83"/>
                </a:lnTo>
                <a:lnTo>
                  <a:pt x="128" y="83"/>
                </a:lnTo>
                <a:lnTo>
                  <a:pt x="136" y="74"/>
                </a:lnTo>
                <a:lnTo>
                  <a:pt x="149" y="65"/>
                </a:lnTo>
                <a:lnTo>
                  <a:pt x="161" y="57"/>
                </a:lnTo>
                <a:lnTo>
                  <a:pt x="175" y="48"/>
                </a:lnTo>
                <a:lnTo>
                  <a:pt x="191" y="41"/>
                </a:lnTo>
                <a:lnTo>
                  <a:pt x="207" y="35"/>
                </a:lnTo>
                <a:lnTo>
                  <a:pt x="239" y="23"/>
                </a:lnTo>
                <a:lnTo>
                  <a:pt x="272" y="13"/>
                </a:lnTo>
                <a:lnTo>
                  <a:pt x="301" y="6"/>
                </a:lnTo>
                <a:lnTo>
                  <a:pt x="324" y="1"/>
                </a:lnTo>
                <a:lnTo>
                  <a:pt x="340" y="0"/>
                </a:lnTo>
                <a:lnTo>
                  <a:pt x="340" y="0"/>
                </a:lnTo>
                <a:lnTo>
                  <a:pt x="346" y="1"/>
                </a:lnTo>
                <a:lnTo>
                  <a:pt x="356" y="2"/>
                </a:lnTo>
                <a:lnTo>
                  <a:pt x="380" y="10"/>
                </a:lnTo>
                <a:lnTo>
                  <a:pt x="444" y="31"/>
                </a:lnTo>
                <a:lnTo>
                  <a:pt x="508" y="54"/>
                </a:lnTo>
                <a:lnTo>
                  <a:pt x="534" y="62"/>
                </a:lnTo>
                <a:lnTo>
                  <a:pt x="549" y="65"/>
                </a:lnTo>
                <a:lnTo>
                  <a:pt x="549" y="65"/>
                </a:lnTo>
                <a:lnTo>
                  <a:pt x="560" y="66"/>
                </a:lnTo>
                <a:lnTo>
                  <a:pt x="571" y="66"/>
                </a:lnTo>
                <a:lnTo>
                  <a:pt x="594" y="66"/>
                </a:lnTo>
                <a:lnTo>
                  <a:pt x="606" y="68"/>
                </a:lnTo>
                <a:lnTo>
                  <a:pt x="619" y="70"/>
                </a:lnTo>
                <a:lnTo>
                  <a:pt x="632" y="74"/>
                </a:lnTo>
                <a:lnTo>
                  <a:pt x="645" y="79"/>
                </a:lnTo>
                <a:lnTo>
                  <a:pt x="645" y="79"/>
                </a:lnTo>
                <a:lnTo>
                  <a:pt x="656" y="86"/>
                </a:lnTo>
                <a:lnTo>
                  <a:pt x="665" y="92"/>
                </a:lnTo>
                <a:lnTo>
                  <a:pt x="671" y="98"/>
                </a:lnTo>
                <a:lnTo>
                  <a:pt x="674" y="103"/>
                </a:lnTo>
                <a:lnTo>
                  <a:pt x="677" y="108"/>
                </a:lnTo>
                <a:lnTo>
                  <a:pt x="677" y="111"/>
                </a:lnTo>
                <a:lnTo>
                  <a:pt x="677" y="115"/>
                </a:lnTo>
                <a:lnTo>
                  <a:pt x="677" y="115"/>
                </a:lnTo>
                <a:lnTo>
                  <a:pt x="680" y="120"/>
                </a:lnTo>
                <a:lnTo>
                  <a:pt x="684" y="125"/>
                </a:lnTo>
                <a:lnTo>
                  <a:pt x="688" y="133"/>
                </a:lnTo>
                <a:lnTo>
                  <a:pt x="692" y="143"/>
                </a:lnTo>
                <a:lnTo>
                  <a:pt x="695" y="154"/>
                </a:lnTo>
                <a:lnTo>
                  <a:pt x="697" y="167"/>
                </a:lnTo>
                <a:lnTo>
                  <a:pt x="697" y="182"/>
                </a:lnTo>
                <a:lnTo>
                  <a:pt x="697" y="182"/>
                </a:lnTo>
                <a:lnTo>
                  <a:pt x="696" y="197"/>
                </a:lnTo>
                <a:lnTo>
                  <a:pt x="694" y="213"/>
                </a:lnTo>
                <a:lnTo>
                  <a:pt x="689" y="229"/>
                </a:lnTo>
                <a:lnTo>
                  <a:pt x="685" y="243"/>
                </a:lnTo>
                <a:lnTo>
                  <a:pt x="677" y="267"/>
                </a:lnTo>
                <a:lnTo>
                  <a:pt x="674" y="277"/>
                </a:lnTo>
                <a:lnTo>
                  <a:pt x="673" y="286"/>
                </a:lnTo>
                <a:lnTo>
                  <a:pt x="673" y="286"/>
                </a:lnTo>
                <a:lnTo>
                  <a:pt x="674" y="298"/>
                </a:lnTo>
                <a:lnTo>
                  <a:pt x="675" y="311"/>
                </a:lnTo>
                <a:lnTo>
                  <a:pt x="678" y="327"/>
                </a:lnTo>
                <a:lnTo>
                  <a:pt x="684" y="347"/>
                </a:lnTo>
                <a:lnTo>
                  <a:pt x="684" y="347"/>
                </a:lnTo>
                <a:lnTo>
                  <a:pt x="690" y="372"/>
                </a:lnTo>
                <a:lnTo>
                  <a:pt x="695" y="397"/>
                </a:lnTo>
                <a:lnTo>
                  <a:pt x="700" y="427"/>
                </a:lnTo>
                <a:lnTo>
                  <a:pt x="700" y="427"/>
                </a:lnTo>
                <a:lnTo>
                  <a:pt x="702" y="437"/>
                </a:lnTo>
                <a:lnTo>
                  <a:pt x="711" y="454"/>
                </a:lnTo>
                <a:lnTo>
                  <a:pt x="715" y="464"/>
                </a:lnTo>
                <a:lnTo>
                  <a:pt x="721" y="473"/>
                </a:lnTo>
                <a:lnTo>
                  <a:pt x="728" y="481"/>
                </a:lnTo>
                <a:lnTo>
                  <a:pt x="734" y="485"/>
                </a:lnTo>
                <a:lnTo>
                  <a:pt x="734" y="485"/>
                </a:lnTo>
                <a:lnTo>
                  <a:pt x="744" y="492"/>
                </a:lnTo>
                <a:lnTo>
                  <a:pt x="749" y="496"/>
                </a:lnTo>
                <a:lnTo>
                  <a:pt x="751" y="498"/>
                </a:lnTo>
                <a:lnTo>
                  <a:pt x="751" y="500"/>
                </a:lnTo>
                <a:lnTo>
                  <a:pt x="748" y="504"/>
                </a:lnTo>
                <a:lnTo>
                  <a:pt x="748" y="504"/>
                </a:lnTo>
                <a:lnTo>
                  <a:pt x="746" y="506"/>
                </a:lnTo>
                <a:lnTo>
                  <a:pt x="743" y="507"/>
                </a:lnTo>
                <a:lnTo>
                  <a:pt x="736" y="507"/>
                </a:lnTo>
                <a:lnTo>
                  <a:pt x="729" y="506"/>
                </a:lnTo>
                <a:lnTo>
                  <a:pt x="723" y="502"/>
                </a:lnTo>
                <a:lnTo>
                  <a:pt x="723" y="502"/>
                </a:lnTo>
                <a:lnTo>
                  <a:pt x="718" y="496"/>
                </a:lnTo>
                <a:lnTo>
                  <a:pt x="712" y="489"/>
                </a:lnTo>
                <a:lnTo>
                  <a:pt x="707" y="479"/>
                </a:lnTo>
                <a:lnTo>
                  <a:pt x="707" y="479"/>
                </a:lnTo>
                <a:lnTo>
                  <a:pt x="713" y="502"/>
                </a:lnTo>
                <a:lnTo>
                  <a:pt x="717" y="522"/>
                </a:lnTo>
                <a:lnTo>
                  <a:pt x="717" y="530"/>
                </a:lnTo>
                <a:lnTo>
                  <a:pt x="717" y="536"/>
                </a:lnTo>
                <a:lnTo>
                  <a:pt x="717" y="536"/>
                </a:lnTo>
                <a:lnTo>
                  <a:pt x="715" y="546"/>
                </a:lnTo>
                <a:lnTo>
                  <a:pt x="713" y="555"/>
                </a:lnTo>
                <a:lnTo>
                  <a:pt x="711" y="562"/>
                </a:lnTo>
                <a:lnTo>
                  <a:pt x="711" y="562"/>
                </a:lnTo>
                <a:lnTo>
                  <a:pt x="714" y="563"/>
                </a:lnTo>
                <a:lnTo>
                  <a:pt x="721" y="567"/>
                </a:lnTo>
                <a:lnTo>
                  <a:pt x="724" y="570"/>
                </a:lnTo>
                <a:lnTo>
                  <a:pt x="726" y="574"/>
                </a:lnTo>
                <a:lnTo>
                  <a:pt x="725" y="578"/>
                </a:lnTo>
                <a:lnTo>
                  <a:pt x="723" y="582"/>
                </a:lnTo>
                <a:lnTo>
                  <a:pt x="723" y="582"/>
                </a:lnTo>
                <a:lnTo>
                  <a:pt x="717" y="588"/>
                </a:lnTo>
                <a:lnTo>
                  <a:pt x="708" y="593"/>
                </a:lnTo>
                <a:lnTo>
                  <a:pt x="700" y="598"/>
                </a:lnTo>
                <a:lnTo>
                  <a:pt x="690" y="602"/>
                </a:lnTo>
                <a:lnTo>
                  <a:pt x="680" y="605"/>
                </a:lnTo>
                <a:lnTo>
                  <a:pt x="672" y="607"/>
                </a:lnTo>
                <a:lnTo>
                  <a:pt x="665" y="605"/>
                </a:lnTo>
                <a:lnTo>
                  <a:pt x="662" y="605"/>
                </a:lnTo>
                <a:lnTo>
                  <a:pt x="661" y="603"/>
                </a:lnTo>
                <a:lnTo>
                  <a:pt x="661" y="603"/>
                </a:lnTo>
                <a:lnTo>
                  <a:pt x="655" y="595"/>
                </a:lnTo>
                <a:lnTo>
                  <a:pt x="652" y="586"/>
                </a:lnTo>
                <a:lnTo>
                  <a:pt x="652" y="581"/>
                </a:lnTo>
                <a:lnTo>
                  <a:pt x="652" y="576"/>
                </a:lnTo>
                <a:lnTo>
                  <a:pt x="655" y="573"/>
                </a:lnTo>
                <a:lnTo>
                  <a:pt x="656" y="568"/>
                </a:lnTo>
                <a:lnTo>
                  <a:pt x="656" y="568"/>
                </a:lnTo>
                <a:lnTo>
                  <a:pt x="662" y="561"/>
                </a:lnTo>
                <a:lnTo>
                  <a:pt x="667" y="550"/>
                </a:lnTo>
                <a:lnTo>
                  <a:pt x="669" y="542"/>
                </a:lnTo>
                <a:lnTo>
                  <a:pt x="671" y="536"/>
                </a:lnTo>
                <a:lnTo>
                  <a:pt x="671" y="529"/>
                </a:lnTo>
                <a:lnTo>
                  <a:pt x="671" y="521"/>
                </a:lnTo>
                <a:lnTo>
                  <a:pt x="671" y="521"/>
                </a:lnTo>
                <a:lnTo>
                  <a:pt x="668" y="502"/>
                </a:lnTo>
                <a:lnTo>
                  <a:pt x="663" y="484"/>
                </a:lnTo>
                <a:lnTo>
                  <a:pt x="651" y="448"/>
                </a:lnTo>
                <a:lnTo>
                  <a:pt x="651" y="448"/>
                </a:lnTo>
                <a:lnTo>
                  <a:pt x="648" y="439"/>
                </a:lnTo>
                <a:lnTo>
                  <a:pt x="643" y="431"/>
                </a:lnTo>
                <a:lnTo>
                  <a:pt x="631" y="410"/>
                </a:lnTo>
                <a:lnTo>
                  <a:pt x="615" y="389"/>
                </a:lnTo>
                <a:lnTo>
                  <a:pt x="609" y="409"/>
                </a:lnTo>
                <a:lnTo>
                  <a:pt x="609" y="409"/>
                </a:lnTo>
                <a:lnTo>
                  <a:pt x="616" y="427"/>
                </a:lnTo>
                <a:lnTo>
                  <a:pt x="623" y="442"/>
                </a:lnTo>
                <a:lnTo>
                  <a:pt x="631" y="455"/>
                </a:lnTo>
                <a:lnTo>
                  <a:pt x="631" y="455"/>
                </a:lnTo>
                <a:lnTo>
                  <a:pt x="637" y="462"/>
                </a:lnTo>
                <a:lnTo>
                  <a:pt x="643" y="469"/>
                </a:lnTo>
                <a:lnTo>
                  <a:pt x="644" y="471"/>
                </a:lnTo>
                <a:lnTo>
                  <a:pt x="644" y="472"/>
                </a:lnTo>
                <a:lnTo>
                  <a:pt x="644" y="473"/>
                </a:lnTo>
                <a:lnTo>
                  <a:pt x="642" y="475"/>
                </a:lnTo>
                <a:lnTo>
                  <a:pt x="642" y="475"/>
                </a:lnTo>
                <a:lnTo>
                  <a:pt x="633" y="475"/>
                </a:lnTo>
                <a:lnTo>
                  <a:pt x="626" y="476"/>
                </a:lnTo>
                <a:lnTo>
                  <a:pt x="619" y="473"/>
                </a:lnTo>
                <a:lnTo>
                  <a:pt x="616" y="472"/>
                </a:lnTo>
                <a:lnTo>
                  <a:pt x="614" y="470"/>
                </a:lnTo>
                <a:lnTo>
                  <a:pt x="614" y="470"/>
                </a:lnTo>
                <a:lnTo>
                  <a:pt x="598" y="446"/>
                </a:lnTo>
                <a:lnTo>
                  <a:pt x="598" y="446"/>
                </a:lnTo>
                <a:lnTo>
                  <a:pt x="608" y="484"/>
                </a:lnTo>
                <a:lnTo>
                  <a:pt x="615" y="516"/>
                </a:lnTo>
                <a:lnTo>
                  <a:pt x="621" y="539"/>
                </a:lnTo>
                <a:lnTo>
                  <a:pt x="621" y="539"/>
                </a:lnTo>
                <a:lnTo>
                  <a:pt x="626" y="553"/>
                </a:lnTo>
                <a:lnTo>
                  <a:pt x="628" y="570"/>
                </a:lnTo>
                <a:lnTo>
                  <a:pt x="631" y="592"/>
                </a:lnTo>
                <a:lnTo>
                  <a:pt x="631" y="619"/>
                </a:lnTo>
                <a:lnTo>
                  <a:pt x="631" y="619"/>
                </a:lnTo>
                <a:lnTo>
                  <a:pt x="632" y="647"/>
                </a:lnTo>
                <a:lnTo>
                  <a:pt x="634" y="667"/>
                </a:lnTo>
                <a:lnTo>
                  <a:pt x="638" y="682"/>
                </a:lnTo>
                <a:lnTo>
                  <a:pt x="643" y="691"/>
                </a:lnTo>
                <a:lnTo>
                  <a:pt x="643" y="691"/>
                </a:lnTo>
                <a:lnTo>
                  <a:pt x="655" y="710"/>
                </a:lnTo>
                <a:lnTo>
                  <a:pt x="660" y="719"/>
                </a:lnTo>
                <a:lnTo>
                  <a:pt x="661" y="723"/>
                </a:lnTo>
                <a:lnTo>
                  <a:pt x="661" y="727"/>
                </a:lnTo>
                <a:lnTo>
                  <a:pt x="661" y="727"/>
                </a:lnTo>
                <a:lnTo>
                  <a:pt x="658" y="729"/>
                </a:lnTo>
                <a:lnTo>
                  <a:pt x="656" y="730"/>
                </a:lnTo>
                <a:lnTo>
                  <a:pt x="649" y="733"/>
                </a:lnTo>
                <a:lnTo>
                  <a:pt x="632" y="736"/>
                </a:lnTo>
                <a:lnTo>
                  <a:pt x="632" y="736"/>
                </a:lnTo>
                <a:lnTo>
                  <a:pt x="622" y="740"/>
                </a:lnTo>
                <a:lnTo>
                  <a:pt x="611" y="742"/>
                </a:lnTo>
                <a:lnTo>
                  <a:pt x="605" y="743"/>
                </a:lnTo>
                <a:lnTo>
                  <a:pt x="598" y="743"/>
                </a:lnTo>
                <a:lnTo>
                  <a:pt x="589" y="742"/>
                </a:lnTo>
                <a:lnTo>
                  <a:pt x="580" y="740"/>
                </a:lnTo>
                <a:lnTo>
                  <a:pt x="580" y="740"/>
                </a:lnTo>
                <a:lnTo>
                  <a:pt x="563" y="736"/>
                </a:lnTo>
                <a:lnTo>
                  <a:pt x="552" y="733"/>
                </a:lnTo>
                <a:lnTo>
                  <a:pt x="548" y="730"/>
                </a:lnTo>
                <a:lnTo>
                  <a:pt x="546" y="728"/>
                </a:lnTo>
                <a:lnTo>
                  <a:pt x="545" y="724"/>
                </a:lnTo>
                <a:lnTo>
                  <a:pt x="545" y="719"/>
                </a:lnTo>
                <a:lnTo>
                  <a:pt x="545" y="719"/>
                </a:lnTo>
                <a:lnTo>
                  <a:pt x="556" y="685"/>
                </a:lnTo>
                <a:lnTo>
                  <a:pt x="560" y="664"/>
                </a:lnTo>
                <a:lnTo>
                  <a:pt x="565" y="643"/>
                </a:lnTo>
                <a:lnTo>
                  <a:pt x="565" y="643"/>
                </a:lnTo>
                <a:lnTo>
                  <a:pt x="565" y="634"/>
                </a:lnTo>
                <a:lnTo>
                  <a:pt x="564" y="626"/>
                </a:lnTo>
                <a:lnTo>
                  <a:pt x="563" y="618"/>
                </a:lnTo>
                <a:lnTo>
                  <a:pt x="559" y="608"/>
                </a:lnTo>
                <a:lnTo>
                  <a:pt x="548" y="587"/>
                </a:lnTo>
                <a:lnTo>
                  <a:pt x="534" y="562"/>
                </a:lnTo>
                <a:lnTo>
                  <a:pt x="534" y="562"/>
                </a:lnTo>
                <a:lnTo>
                  <a:pt x="520" y="541"/>
                </a:lnTo>
                <a:lnTo>
                  <a:pt x="511" y="527"/>
                </a:lnTo>
                <a:lnTo>
                  <a:pt x="503" y="515"/>
                </a:lnTo>
                <a:lnTo>
                  <a:pt x="494" y="495"/>
                </a:lnTo>
                <a:lnTo>
                  <a:pt x="494" y="495"/>
                </a:lnTo>
                <a:lnTo>
                  <a:pt x="485" y="472"/>
                </a:lnTo>
                <a:lnTo>
                  <a:pt x="479" y="453"/>
                </a:lnTo>
                <a:lnTo>
                  <a:pt x="477" y="441"/>
                </a:lnTo>
                <a:lnTo>
                  <a:pt x="477" y="437"/>
                </a:lnTo>
                <a:lnTo>
                  <a:pt x="463" y="438"/>
                </a:lnTo>
                <a:lnTo>
                  <a:pt x="448" y="471"/>
                </a:lnTo>
                <a:lnTo>
                  <a:pt x="448" y="471"/>
                </a:lnTo>
                <a:lnTo>
                  <a:pt x="451" y="509"/>
                </a:lnTo>
                <a:lnTo>
                  <a:pt x="457" y="584"/>
                </a:lnTo>
                <a:lnTo>
                  <a:pt x="457" y="584"/>
                </a:lnTo>
                <a:lnTo>
                  <a:pt x="459" y="603"/>
                </a:lnTo>
                <a:lnTo>
                  <a:pt x="457" y="621"/>
                </a:lnTo>
                <a:lnTo>
                  <a:pt x="455" y="656"/>
                </a:lnTo>
                <a:lnTo>
                  <a:pt x="453" y="684"/>
                </a:lnTo>
                <a:lnTo>
                  <a:pt x="454" y="694"/>
                </a:lnTo>
                <a:lnTo>
                  <a:pt x="455" y="699"/>
                </a:lnTo>
                <a:lnTo>
                  <a:pt x="456" y="701"/>
                </a:lnTo>
                <a:lnTo>
                  <a:pt x="456" y="701"/>
                </a:lnTo>
                <a:lnTo>
                  <a:pt x="462" y="712"/>
                </a:lnTo>
                <a:lnTo>
                  <a:pt x="468" y="719"/>
                </a:lnTo>
                <a:lnTo>
                  <a:pt x="473" y="727"/>
                </a:lnTo>
                <a:lnTo>
                  <a:pt x="477" y="736"/>
                </a:lnTo>
                <a:lnTo>
                  <a:pt x="477" y="736"/>
                </a:lnTo>
                <a:lnTo>
                  <a:pt x="477" y="741"/>
                </a:lnTo>
                <a:lnTo>
                  <a:pt x="477" y="746"/>
                </a:lnTo>
                <a:lnTo>
                  <a:pt x="476" y="750"/>
                </a:lnTo>
                <a:lnTo>
                  <a:pt x="473" y="753"/>
                </a:lnTo>
                <a:lnTo>
                  <a:pt x="470" y="757"/>
                </a:lnTo>
                <a:lnTo>
                  <a:pt x="465" y="759"/>
                </a:lnTo>
                <a:lnTo>
                  <a:pt x="460" y="760"/>
                </a:lnTo>
                <a:lnTo>
                  <a:pt x="453" y="763"/>
                </a:lnTo>
                <a:lnTo>
                  <a:pt x="453" y="763"/>
                </a:lnTo>
                <a:lnTo>
                  <a:pt x="432" y="764"/>
                </a:lnTo>
                <a:lnTo>
                  <a:pt x="408" y="765"/>
                </a:lnTo>
                <a:lnTo>
                  <a:pt x="396" y="764"/>
                </a:lnTo>
                <a:lnTo>
                  <a:pt x="385" y="763"/>
                </a:lnTo>
                <a:lnTo>
                  <a:pt x="376" y="762"/>
                </a:lnTo>
                <a:lnTo>
                  <a:pt x="371" y="758"/>
                </a:lnTo>
                <a:lnTo>
                  <a:pt x="371" y="758"/>
                </a:lnTo>
                <a:lnTo>
                  <a:pt x="369" y="754"/>
                </a:lnTo>
                <a:lnTo>
                  <a:pt x="368" y="750"/>
                </a:lnTo>
                <a:lnTo>
                  <a:pt x="367" y="742"/>
                </a:lnTo>
                <a:lnTo>
                  <a:pt x="365" y="735"/>
                </a:lnTo>
                <a:lnTo>
                  <a:pt x="365" y="728"/>
                </a:lnTo>
                <a:lnTo>
                  <a:pt x="367" y="722"/>
                </a:lnTo>
                <a:lnTo>
                  <a:pt x="369" y="714"/>
                </a:lnTo>
                <a:lnTo>
                  <a:pt x="371" y="710"/>
                </a:lnTo>
                <a:lnTo>
                  <a:pt x="371" y="710"/>
                </a:lnTo>
                <a:lnTo>
                  <a:pt x="374" y="706"/>
                </a:lnTo>
                <a:lnTo>
                  <a:pt x="375" y="701"/>
                </a:lnTo>
                <a:lnTo>
                  <a:pt x="376" y="687"/>
                </a:lnTo>
                <a:lnTo>
                  <a:pt x="376" y="667"/>
                </a:lnTo>
                <a:lnTo>
                  <a:pt x="376" y="647"/>
                </a:lnTo>
                <a:lnTo>
                  <a:pt x="373" y="575"/>
                </a:lnTo>
                <a:lnTo>
                  <a:pt x="373" y="575"/>
                </a:lnTo>
                <a:lnTo>
                  <a:pt x="373" y="563"/>
                </a:lnTo>
                <a:lnTo>
                  <a:pt x="369" y="548"/>
                </a:lnTo>
                <a:lnTo>
                  <a:pt x="362" y="512"/>
                </a:lnTo>
                <a:lnTo>
                  <a:pt x="350" y="469"/>
                </a:lnTo>
                <a:lnTo>
                  <a:pt x="350" y="469"/>
                </a:lnTo>
                <a:lnTo>
                  <a:pt x="339" y="488"/>
                </a:lnTo>
                <a:lnTo>
                  <a:pt x="319" y="521"/>
                </a:lnTo>
                <a:lnTo>
                  <a:pt x="319" y="521"/>
                </a:lnTo>
                <a:lnTo>
                  <a:pt x="300" y="557"/>
                </a:lnTo>
                <a:lnTo>
                  <a:pt x="291" y="575"/>
                </a:lnTo>
                <a:lnTo>
                  <a:pt x="289" y="584"/>
                </a:lnTo>
                <a:lnTo>
                  <a:pt x="288" y="590"/>
                </a:lnTo>
                <a:lnTo>
                  <a:pt x="288" y="590"/>
                </a:lnTo>
                <a:lnTo>
                  <a:pt x="289" y="615"/>
                </a:lnTo>
                <a:lnTo>
                  <a:pt x="294" y="662"/>
                </a:lnTo>
                <a:lnTo>
                  <a:pt x="296" y="687"/>
                </a:lnTo>
                <a:lnTo>
                  <a:pt x="300" y="710"/>
                </a:lnTo>
                <a:lnTo>
                  <a:pt x="305" y="727"/>
                </a:lnTo>
                <a:lnTo>
                  <a:pt x="306" y="734"/>
                </a:lnTo>
                <a:lnTo>
                  <a:pt x="308" y="737"/>
                </a:lnTo>
                <a:lnTo>
                  <a:pt x="308" y="737"/>
                </a:lnTo>
                <a:lnTo>
                  <a:pt x="318" y="751"/>
                </a:lnTo>
                <a:lnTo>
                  <a:pt x="329" y="763"/>
                </a:lnTo>
                <a:lnTo>
                  <a:pt x="334" y="769"/>
                </a:lnTo>
                <a:lnTo>
                  <a:pt x="339" y="775"/>
                </a:lnTo>
                <a:lnTo>
                  <a:pt x="341" y="781"/>
                </a:lnTo>
                <a:lnTo>
                  <a:pt x="342" y="787"/>
                </a:lnTo>
                <a:lnTo>
                  <a:pt x="342" y="787"/>
                </a:lnTo>
                <a:lnTo>
                  <a:pt x="341" y="792"/>
                </a:lnTo>
                <a:lnTo>
                  <a:pt x="340" y="797"/>
                </a:lnTo>
                <a:lnTo>
                  <a:pt x="336" y="800"/>
                </a:lnTo>
                <a:lnTo>
                  <a:pt x="333" y="804"/>
                </a:lnTo>
                <a:lnTo>
                  <a:pt x="327" y="806"/>
                </a:lnTo>
                <a:lnTo>
                  <a:pt x="319" y="808"/>
                </a:lnTo>
                <a:lnTo>
                  <a:pt x="301" y="811"/>
                </a:lnTo>
                <a:lnTo>
                  <a:pt x="301" y="811"/>
                </a:lnTo>
                <a:lnTo>
                  <a:pt x="278" y="815"/>
                </a:lnTo>
                <a:lnTo>
                  <a:pt x="254" y="817"/>
                </a:lnTo>
                <a:lnTo>
                  <a:pt x="243" y="819"/>
                </a:lnTo>
                <a:lnTo>
                  <a:pt x="233" y="819"/>
                </a:lnTo>
                <a:lnTo>
                  <a:pt x="225" y="817"/>
                </a:lnTo>
                <a:lnTo>
                  <a:pt x="218" y="815"/>
                </a:lnTo>
                <a:lnTo>
                  <a:pt x="218" y="815"/>
                </a:lnTo>
                <a:lnTo>
                  <a:pt x="213" y="813"/>
                </a:lnTo>
                <a:lnTo>
                  <a:pt x="209" y="809"/>
                </a:lnTo>
                <a:lnTo>
                  <a:pt x="207" y="804"/>
                </a:lnTo>
                <a:lnTo>
                  <a:pt x="204" y="799"/>
                </a:lnTo>
                <a:lnTo>
                  <a:pt x="203" y="794"/>
                </a:lnTo>
                <a:lnTo>
                  <a:pt x="202" y="787"/>
                </a:lnTo>
                <a:lnTo>
                  <a:pt x="203" y="773"/>
                </a:lnTo>
                <a:lnTo>
                  <a:pt x="203" y="773"/>
                </a:lnTo>
                <a:lnTo>
                  <a:pt x="208" y="733"/>
                </a:lnTo>
                <a:lnTo>
                  <a:pt x="209" y="708"/>
                </a:lnTo>
                <a:lnTo>
                  <a:pt x="209" y="695"/>
                </a:lnTo>
                <a:lnTo>
                  <a:pt x="209" y="680"/>
                </a:lnTo>
                <a:lnTo>
                  <a:pt x="209" y="680"/>
                </a:lnTo>
                <a:lnTo>
                  <a:pt x="208" y="655"/>
                </a:lnTo>
                <a:lnTo>
                  <a:pt x="205" y="633"/>
                </a:lnTo>
                <a:lnTo>
                  <a:pt x="203" y="615"/>
                </a:lnTo>
                <a:lnTo>
                  <a:pt x="197" y="597"/>
                </a:lnTo>
                <a:lnTo>
                  <a:pt x="197" y="597"/>
                </a:lnTo>
                <a:lnTo>
                  <a:pt x="186" y="562"/>
                </a:lnTo>
                <a:lnTo>
                  <a:pt x="178" y="538"/>
                </a:lnTo>
                <a:lnTo>
                  <a:pt x="178" y="538"/>
                </a:lnTo>
                <a:lnTo>
                  <a:pt x="170" y="511"/>
                </a:lnTo>
                <a:lnTo>
                  <a:pt x="167" y="495"/>
                </a:lnTo>
                <a:lnTo>
                  <a:pt x="157" y="498"/>
                </a:lnTo>
                <a:lnTo>
                  <a:pt x="157" y="498"/>
                </a:lnTo>
                <a:lnTo>
                  <a:pt x="158" y="499"/>
                </a:lnTo>
                <a:lnTo>
                  <a:pt x="159" y="500"/>
                </a:lnTo>
                <a:lnTo>
                  <a:pt x="159" y="502"/>
                </a:lnTo>
                <a:lnTo>
                  <a:pt x="159" y="506"/>
                </a:lnTo>
                <a:lnTo>
                  <a:pt x="158" y="512"/>
                </a:lnTo>
                <a:lnTo>
                  <a:pt x="156" y="518"/>
                </a:lnTo>
                <a:lnTo>
                  <a:pt x="151" y="527"/>
                </a:lnTo>
                <a:lnTo>
                  <a:pt x="151" y="527"/>
                </a:lnTo>
                <a:lnTo>
                  <a:pt x="145" y="535"/>
                </a:lnTo>
                <a:lnTo>
                  <a:pt x="140" y="542"/>
                </a:lnTo>
                <a:lnTo>
                  <a:pt x="130" y="552"/>
                </a:lnTo>
                <a:lnTo>
                  <a:pt x="121" y="563"/>
                </a:lnTo>
                <a:lnTo>
                  <a:pt x="116" y="569"/>
                </a:lnTo>
                <a:lnTo>
                  <a:pt x="111" y="576"/>
                </a:lnTo>
                <a:lnTo>
                  <a:pt x="111" y="576"/>
                </a:lnTo>
                <a:lnTo>
                  <a:pt x="106" y="587"/>
                </a:lnTo>
                <a:lnTo>
                  <a:pt x="101" y="603"/>
                </a:lnTo>
                <a:lnTo>
                  <a:pt x="98" y="622"/>
                </a:lnTo>
                <a:lnTo>
                  <a:pt x="94" y="643"/>
                </a:lnTo>
                <a:lnTo>
                  <a:pt x="93" y="665"/>
                </a:lnTo>
                <a:lnTo>
                  <a:pt x="92" y="687"/>
                </a:lnTo>
                <a:lnTo>
                  <a:pt x="93" y="706"/>
                </a:lnTo>
                <a:lnTo>
                  <a:pt x="96" y="723"/>
                </a:lnTo>
                <a:lnTo>
                  <a:pt x="96" y="723"/>
                </a:lnTo>
                <a:lnTo>
                  <a:pt x="106" y="762"/>
                </a:lnTo>
                <a:lnTo>
                  <a:pt x="110" y="770"/>
                </a:lnTo>
                <a:lnTo>
                  <a:pt x="116" y="777"/>
                </a:lnTo>
                <a:lnTo>
                  <a:pt x="116" y="777"/>
                </a:lnTo>
                <a:lnTo>
                  <a:pt x="123" y="786"/>
                </a:lnTo>
                <a:lnTo>
                  <a:pt x="127" y="792"/>
                </a:lnTo>
                <a:lnTo>
                  <a:pt x="128" y="794"/>
                </a:lnTo>
                <a:lnTo>
                  <a:pt x="129" y="798"/>
                </a:lnTo>
                <a:lnTo>
                  <a:pt x="128" y="805"/>
                </a:lnTo>
                <a:lnTo>
                  <a:pt x="128" y="805"/>
                </a:lnTo>
                <a:lnTo>
                  <a:pt x="123" y="815"/>
                </a:lnTo>
                <a:lnTo>
                  <a:pt x="119" y="820"/>
                </a:lnTo>
                <a:lnTo>
                  <a:pt x="115" y="825"/>
                </a:lnTo>
                <a:lnTo>
                  <a:pt x="109" y="829"/>
                </a:lnTo>
                <a:lnTo>
                  <a:pt x="100" y="833"/>
                </a:lnTo>
                <a:lnTo>
                  <a:pt x="90" y="836"/>
                </a:lnTo>
                <a:lnTo>
                  <a:pt x="78" y="837"/>
                </a:lnTo>
                <a:lnTo>
                  <a:pt x="78" y="837"/>
                </a:lnTo>
                <a:lnTo>
                  <a:pt x="36" y="838"/>
                </a:lnTo>
                <a:lnTo>
                  <a:pt x="23" y="837"/>
                </a:lnTo>
                <a:lnTo>
                  <a:pt x="18" y="836"/>
                </a:lnTo>
                <a:lnTo>
                  <a:pt x="14" y="833"/>
                </a:lnTo>
                <a:lnTo>
                  <a:pt x="14" y="83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0">
            <a:extLst>
              <a:ext uri="{FF2B5EF4-FFF2-40B4-BE49-F238E27FC236}">
                <a16:creationId xmlns:a16="http://schemas.microsoft.com/office/drawing/2014/main" id="{081F8848-A9A3-4FED-883A-8D6D678D764F}"/>
              </a:ext>
            </a:extLst>
          </p:cNvPr>
          <p:cNvSpPr>
            <a:spLocks noEditPoints="1"/>
          </p:cNvSpPr>
          <p:nvPr/>
        </p:nvSpPr>
        <p:spPr bwMode="auto">
          <a:xfrm>
            <a:off x="6082840" y="2888940"/>
            <a:ext cx="1710190" cy="1443622"/>
          </a:xfrm>
          <a:custGeom>
            <a:avLst/>
            <a:gdLst>
              <a:gd name="T0" fmla="*/ 391 w 988"/>
              <a:gd name="T1" fmla="*/ 45 h 834"/>
              <a:gd name="T2" fmla="*/ 201 w 988"/>
              <a:gd name="T3" fmla="*/ 68 h 834"/>
              <a:gd name="T4" fmla="*/ 104 w 988"/>
              <a:gd name="T5" fmla="*/ 145 h 834"/>
              <a:gd name="T6" fmla="*/ 24 w 988"/>
              <a:gd name="T7" fmla="*/ 239 h 834"/>
              <a:gd name="T8" fmla="*/ 1 w 988"/>
              <a:gd name="T9" fmla="*/ 405 h 834"/>
              <a:gd name="T10" fmla="*/ 16 w 988"/>
              <a:gd name="T11" fmla="*/ 574 h 834"/>
              <a:gd name="T12" fmla="*/ 14 w 988"/>
              <a:gd name="T13" fmla="*/ 706 h 834"/>
              <a:gd name="T14" fmla="*/ 30 w 988"/>
              <a:gd name="T15" fmla="*/ 714 h 834"/>
              <a:gd name="T16" fmla="*/ 30 w 988"/>
              <a:gd name="T17" fmla="*/ 640 h 834"/>
              <a:gd name="T18" fmla="*/ 49 w 988"/>
              <a:gd name="T19" fmla="*/ 715 h 834"/>
              <a:gd name="T20" fmla="*/ 53 w 988"/>
              <a:gd name="T21" fmla="*/ 794 h 834"/>
              <a:gd name="T22" fmla="*/ 80 w 988"/>
              <a:gd name="T23" fmla="*/ 834 h 834"/>
              <a:gd name="T24" fmla="*/ 169 w 988"/>
              <a:gd name="T25" fmla="*/ 822 h 834"/>
              <a:gd name="T26" fmla="*/ 160 w 988"/>
              <a:gd name="T27" fmla="*/ 772 h 834"/>
              <a:gd name="T28" fmla="*/ 123 w 988"/>
              <a:gd name="T29" fmla="*/ 642 h 834"/>
              <a:gd name="T30" fmla="*/ 171 w 988"/>
              <a:gd name="T31" fmla="*/ 518 h 834"/>
              <a:gd name="T32" fmla="*/ 241 w 988"/>
              <a:gd name="T33" fmla="*/ 559 h 834"/>
              <a:gd name="T34" fmla="*/ 261 w 988"/>
              <a:gd name="T35" fmla="*/ 663 h 834"/>
              <a:gd name="T36" fmla="*/ 249 w 988"/>
              <a:gd name="T37" fmla="*/ 767 h 834"/>
              <a:gd name="T38" fmla="*/ 267 w 988"/>
              <a:gd name="T39" fmla="*/ 817 h 834"/>
              <a:gd name="T40" fmla="*/ 355 w 988"/>
              <a:gd name="T41" fmla="*/ 812 h 834"/>
              <a:gd name="T42" fmla="*/ 380 w 988"/>
              <a:gd name="T43" fmla="*/ 777 h 834"/>
              <a:gd name="T44" fmla="*/ 353 w 988"/>
              <a:gd name="T45" fmla="*/ 739 h 834"/>
              <a:gd name="T46" fmla="*/ 347 w 988"/>
              <a:gd name="T47" fmla="*/ 640 h 834"/>
              <a:gd name="T48" fmla="*/ 415 w 988"/>
              <a:gd name="T49" fmla="*/ 480 h 834"/>
              <a:gd name="T50" fmla="*/ 421 w 988"/>
              <a:gd name="T51" fmla="*/ 696 h 834"/>
              <a:gd name="T52" fmla="*/ 406 w 988"/>
              <a:gd name="T53" fmla="*/ 739 h 834"/>
              <a:gd name="T54" fmla="*/ 426 w 988"/>
              <a:gd name="T55" fmla="*/ 763 h 834"/>
              <a:gd name="T56" fmla="*/ 523 w 988"/>
              <a:gd name="T57" fmla="*/ 755 h 834"/>
              <a:gd name="T58" fmla="*/ 512 w 988"/>
              <a:gd name="T59" fmla="*/ 727 h 834"/>
              <a:gd name="T60" fmla="*/ 496 w 988"/>
              <a:gd name="T61" fmla="*/ 640 h 834"/>
              <a:gd name="T62" fmla="*/ 542 w 988"/>
              <a:gd name="T63" fmla="*/ 606 h 834"/>
              <a:gd name="T64" fmla="*/ 574 w 988"/>
              <a:gd name="T65" fmla="*/ 721 h 834"/>
              <a:gd name="T66" fmla="*/ 562 w 988"/>
              <a:gd name="T67" fmla="*/ 768 h 834"/>
              <a:gd name="T68" fmla="*/ 609 w 988"/>
              <a:gd name="T69" fmla="*/ 778 h 834"/>
              <a:gd name="T70" fmla="*/ 674 w 988"/>
              <a:gd name="T71" fmla="*/ 769 h 834"/>
              <a:gd name="T72" fmla="*/ 661 w 988"/>
              <a:gd name="T73" fmla="*/ 736 h 834"/>
              <a:gd name="T74" fmla="*/ 628 w 988"/>
              <a:gd name="T75" fmla="*/ 662 h 834"/>
              <a:gd name="T76" fmla="*/ 626 w 988"/>
              <a:gd name="T77" fmla="*/ 411 h 834"/>
              <a:gd name="T78" fmla="*/ 618 w 988"/>
              <a:gd name="T79" fmla="*/ 303 h 834"/>
              <a:gd name="T80" fmla="*/ 665 w 988"/>
              <a:gd name="T81" fmla="*/ 275 h 834"/>
              <a:gd name="T82" fmla="*/ 725 w 988"/>
              <a:gd name="T83" fmla="*/ 274 h 834"/>
              <a:gd name="T84" fmla="*/ 753 w 988"/>
              <a:gd name="T85" fmla="*/ 280 h 834"/>
              <a:gd name="T86" fmla="*/ 734 w 988"/>
              <a:gd name="T87" fmla="*/ 217 h 834"/>
              <a:gd name="T88" fmla="*/ 811 w 988"/>
              <a:gd name="T89" fmla="*/ 251 h 834"/>
              <a:gd name="T90" fmla="*/ 846 w 988"/>
              <a:gd name="T91" fmla="*/ 237 h 834"/>
              <a:gd name="T92" fmla="*/ 912 w 988"/>
              <a:gd name="T93" fmla="*/ 229 h 834"/>
              <a:gd name="T94" fmla="*/ 948 w 988"/>
              <a:gd name="T95" fmla="*/ 189 h 834"/>
              <a:gd name="T96" fmla="*/ 987 w 988"/>
              <a:gd name="T97" fmla="*/ 145 h 834"/>
              <a:gd name="T98" fmla="*/ 969 w 988"/>
              <a:gd name="T99" fmla="*/ 131 h 834"/>
              <a:gd name="T100" fmla="*/ 903 w 988"/>
              <a:gd name="T101" fmla="*/ 163 h 834"/>
              <a:gd name="T102" fmla="*/ 832 w 988"/>
              <a:gd name="T103" fmla="*/ 161 h 834"/>
              <a:gd name="T104" fmla="*/ 763 w 988"/>
              <a:gd name="T105" fmla="*/ 103 h 834"/>
              <a:gd name="T106" fmla="*/ 734 w 988"/>
              <a:gd name="T107" fmla="*/ 68 h 834"/>
              <a:gd name="T108" fmla="*/ 638 w 988"/>
              <a:gd name="T109" fmla="*/ 4 h 834"/>
              <a:gd name="T110" fmla="*/ 574 w 988"/>
              <a:gd name="T111" fmla="*/ 25 h 834"/>
              <a:gd name="T112" fmla="*/ 817 w 988"/>
              <a:gd name="T113" fmla="*/ 231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88" h="834">
                <a:moveTo>
                  <a:pt x="551" y="33"/>
                </a:moveTo>
                <a:lnTo>
                  <a:pt x="551" y="33"/>
                </a:lnTo>
                <a:lnTo>
                  <a:pt x="538" y="34"/>
                </a:lnTo>
                <a:lnTo>
                  <a:pt x="501" y="39"/>
                </a:lnTo>
                <a:lnTo>
                  <a:pt x="450" y="44"/>
                </a:lnTo>
                <a:lnTo>
                  <a:pt x="421" y="45"/>
                </a:lnTo>
                <a:lnTo>
                  <a:pt x="391" y="45"/>
                </a:lnTo>
                <a:lnTo>
                  <a:pt x="391" y="45"/>
                </a:lnTo>
                <a:lnTo>
                  <a:pt x="361" y="46"/>
                </a:lnTo>
                <a:lnTo>
                  <a:pt x="333" y="48"/>
                </a:lnTo>
                <a:lnTo>
                  <a:pt x="307" y="49"/>
                </a:lnTo>
                <a:lnTo>
                  <a:pt x="282" y="51"/>
                </a:lnTo>
                <a:lnTo>
                  <a:pt x="259" y="55"/>
                </a:lnTo>
                <a:lnTo>
                  <a:pt x="238" y="59"/>
                </a:lnTo>
                <a:lnTo>
                  <a:pt x="219" y="63"/>
                </a:lnTo>
                <a:lnTo>
                  <a:pt x="201" y="68"/>
                </a:lnTo>
                <a:lnTo>
                  <a:pt x="201" y="68"/>
                </a:lnTo>
                <a:lnTo>
                  <a:pt x="192" y="72"/>
                </a:lnTo>
                <a:lnTo>
                  <a:pt x="185" y="75"/>
                </a:lnTo>
                <a:lnTo>
                  <a:pt x="169" y="85"/>
                </a:lnTo>
                <a:lnTo>
                  <a:pt x="155" y="96"/>
                </a:lnTo>
                <a:lnTo>
                  <a:pt x="140" y="108"/>
                </a:lnTo>
                <a:lnTo>
                  <a:pt x="116" y="134"/>
                </a:lnTo>
                <a:lnTo>
                  <a:pt x="104" y="145"/>
                </a:lnTo>
                <a:lnTo>
                  <a:pt x="94" y="154"/>
                </a:lnTo>
                <a:lnTo>
                  <a:pt x="94" y="154"/>
                </a:lnTo>
                <a:lnTo>
                  <a:pt x="83" y="163"/>
                </a:lnTo>
                <a:lnTo>
                  <a:pt x="71" y="175"/>
                </a:lnTo>
                <a:lnTo>
                  <a:pt x="59" y="188"/>
                </a:lnTo>
                <a:lnTo>
                  <a:pt x="47" y="203"/>
                </a:lnTo>
                <a:lnTo>
                  <a:pt x="35" y="221"/>
                </a:lnTo>
                <a:lnTo>
                  <a:pt x="24" y="239"/>
                </a:lnTo>
                <a:lnTo>
                  <a:pt x="14" y="260"/>
                </a:lnTo>
                <a:lnTo>
                  <a:pt x="7" y="281"/>
                </a:lnTo>
                <a:lnTo>
                  <a:pt x="7" y="281"/>
                </a:lnTo>
                <a:lnTo>
                  <a:pt x="5" y="293"/>
                </a:lnTo>
                <a:lnTo>
                  <a:pt x="2" y="307"/>
                </a:lnTo>
                <a:lnTo>
                  <a:pt x="0" y="337"/>
                </a:lnTo>
                <a:lnTo>
                  <a:pt x="0" y="371"/>
                </a:lnTo>
                <a:lnTo>
                  <a:pt x="1" y="405"/>
                </a:lnTo>
                <a:lnTo>
                  <a:pt x="3" y="438"/>
                </a:lnTo>
                <a:lnTo>
                  <a:pt x="6" y="467"/>
                </a:lnTo>
                <a:lnTo>
                  <a:pt x="8" y="490"/>
                </a:lnTo>
                <a:lnTo>
                  <a:pt x="11" y="504"/>
                </a:lnTo>
                <a:lnTo>
                  <a:pt x="11" y="504"/>
                </a:lnTo>
                <a:lnTo>
                  <a:pt x="13" y="516"/>
                </a:lnTo>
                <a:lnTo>
                  <a:pt x="14" y="533"/>
                </a:lnTo>
                <a:lnTo>
                  <a:pt x="16" y="574"/>
                </a:lnTo>
                <a:lnTo>
                  <a:pt x="17" y="646"/>
                </a:lnTo>
                <a:lnTo>
                  <a:pt x="17" y="646"/>
                </a:lnTo>
                <a:lnTo>
                  <a:pt x="17" y="680"/>
                </a:lnTo>
                <a:lnTo>
                  <a:pt x="17" y="691"/>
                </a:lnTo>
                <a:lnTo>
                  <a:pt x="16" y="698"/>
                </a:lnTo>
                <a:lnTo>
                  <a:pt x="16" y="698"/>
                </a:lnTo>
                <a:lnTo>
                  <a:pt x="14" y="702"/>
                </a:lnTo>
                <a:lnTo>
                  <a:pt x="14" y="706"/>
                </a:lnTo>
                <a:lnTo>
                  <a:pt x="16" y="710"/>
                </a:lnTo>
                <a:lnTo>
                  <a:pt x="17" y="714"/>
                </a:lnTo>
                <a:lnTo>
                  <a:pt x="19" y="716"/>
                </a:lnTo>
                <a:lnTo>
                  <a:pt x="23" y="719"/>
                </a:lnTo>
                <a:lnTo>
                  <a:pt x="25" y="719"/>
                </a:lnTo>
                <a:lnTo>
                  <a:pt x="28" y="717"/>
                </a:lnTo>
                <a:lnTo>
                  <a:pt x="28" y="717"/>
                </a:lnTo>
                <a:lnTo>
                  <a:pt x="30" y="714"/>
                </a:lnTo>
                <a:lnTo>
                  <a:pt x="33" y="710"/>
                </a:lnTo>
                <a:lnTo>
                  <a:pt x="33" y="702"/>
                </a:lnTo>
                <a:lnTo>
                  <a:pt x="33" y="681"/>
                </a:lnTo>
                <a:lnTo>
                  <a:pt x="33" y="681"/>
                </a:lnTo>
                <a:lnTo>
                  <a:pt x="31" y="662"/>
                </a:lnTo>
                <a:lnTo>
                  <a:pt x="30" y="651"/>
                </a:lnTo>
                <a:lnTo>
                  <a:pt x="30" y="640"/>
                </a:lnTo>
                <a:lnTo>
                  <a:pt x="30" y="640"/>
                </a:lnTo>
                <a:lnTo>
                  <a:pt x="34" y="573"/>
                </a:lnTo>
                <a:lnTo>
                  <a:pt x="43" y="595"/>
                </a:lnTo>
                <a:lnTo>
                  <a:pt x="43" y="595"/>
                </a:lnTo>
                <a:lnTo>
                  <a:pt x="47" y="629"/>
                </a:lnTo>
                <a:lnTo>
                  <a:pt x="49" y="659"/>
                </a:lnTo>
                <a:lnTo>
                  <a:pt x="51" y="690"/>
                </a:lnTo>
                <a:lnTo>
                  <a:pt x="51" y="690"/>
                </a:lnTo>
                <a:lnTo>
                  <a:pt x="49" y="715"/>
                </a:lnTo>
                <a:lnTo>
                  <a:pt x="48" y="736"/>
                </a:lnTo>
                <a:lnTo>
                  <a:pt x="48" y="754"/>
                </a:lnTo>
                <a:lnTo>
                  <a:pt x="48" y="760"/>
                </a:lnTo>
                <a:lnTo>
                  <a:pt x="48" y="766"/>
                </a:lnTo>
                <a:lnTo>
                  <a:pt x="48" y="766"/>
                </a:lnTo>
                <a:lnTo>
                  <a:pt x="52" y="782"/>
                </a:lnTo>
                <a:lnTo>
                  <a:pt x="53" y="794"/>
                </a:lnTo>
                <a:lnTo>
                  <a:pt x="53" y="794"/>
                </a:lnTo>
                <a:lnTo>
                  <a:pt x="52" y="811"/>
                </a:lnTo>
                <a:lnTo>
                  <a:pt x="52" y="819"/>
                </a:lnTo>
                <a:lnTo>
                  <a:pt x="54" y="828"/>
                </a:lnTo>
                <a:lnTo>
                  <a:pt x="54" y="828"/>
                </a:lnTo>
                <a:lnTo>
                  <a:pt x="58" y="831"/>
                </a:lnTo>
                <a:lnTo>
                  <a:pt x="63" y="832"/>
                </a:lnTo>
                <a:lnTo>
                  <a:pt x="70" y="834"/>
                </a:lnTo>
                <a:lnTo>
                  <a:pt x="80" y="834"/>
                </a:lnTo>
                <a:lnTo>
                  <a:pt x="102" y="832"/>
                </a:lnTo>
                <a:lnTo>
                  <a:pt x="125" y="831"/>
                </a:lnTo>
                <a:lnTo>
                  <a:pt x="125" y="831"/>
                </a:lnTo>
                <a:lnTo>
                  <a:pt x="145" y="830"/>
                </a:lnTo>
                <a:lnTo>
                  <a:pt x="152" y="829"/>
                </a:lnTo>
                <a:lnTo>
                  <a:pt x="160" y="828"/>
                </a:lnTo>
                <a:lnTo>
                  <a:pt x="166" y="825"/>
                </a:lnTo>
                <a:lnTo>
                  <a:pt x="169" y="822"/>
                </a:lnTo>
                <a:lnTo>
                  <a:pt x="172" y="818"/>
                </a:lnTo>
                <a:lnTo>
                  <a:pt x="173" y="813"/>
                </a:lnTo>
                <a:lnTo>
                  <a:pt x="173" y="813"/>
                </a:lnTo>
                <a:lnTo>
                  <a:pt x="173" y="802"/>
                </a:lnTo>
                <a:lnTo>
                  <a:pt x="171" y="792"/>
                </a:lnTo>
                <a:lnTo>
                  <a:pt x="167" y="782"/>
                </a:lnTo>
                <a:lnTo>
                  <a:pt x="160" y="772"/>
                </a:lnTo>
                <a:lnTo>
                  <a:pt x="160" y="772"/>
                </a:lnTo>
                <a:lnTo>
                  <a:pt x="150" y="757"/>
                </a:lnTo>
                <a:lnTo>
                  <a:pt x="139" y="739"/>
                </a:lnTo>
                <a:lnTo>
                  <a:pt x="131" y="720"/>
                </a:lnTo>
                <a:lnTo>
                  <a:pt x="128" y="711"/>
                </a:lnTo>
                <a:lnTo>
                  <a:pt x="126" y="704"/>
                </a:lnTo>
                <a:lnTo>
                  <a:pt x="126" y="704"/>
                </a:lnTo>
                <a:lnTo>
                  <a:pt x="125" y="679"/>
                </a:lnTo>
                <a:lnTo>
                  <a:pt x="123" y="642"/>
                </a:lnTo>
                <a:lnTo>
                  <a:pt x="123" y="608"/>
                </a:lnTo>
                <a:lnTo>
                  <a:pt x="125" y="591"/>
                </a:lnTo>
                <a:lnTo>
                  <a:pt x="125" y="591"/>
                </a:lnTo>
                <a:lnTo>
                  <a:pt x="145" y="554"/>
                </a:lnTo>
                <a:lnTo>
                  <a:pt x="161" y="530"/>
                </a:lnTo>
                <a:lnTo>
                  <a:pt x="167" y="521"/>
                </a:lnTo>
                <a:lnTo>
                  <a:pt x="171" y="518"/>
                </a:lnTo>
                <a:lnTo>
                  <a:pt x="171" y="518"/>
                </a:lnTo>
                <a:lnTo>
                  <a:pt x="179" y="515"/>
                </a:lnTo>
                <a:lnTo>
                  <a:pt x="191" y="513"/>
                </a:lnTo>
                <a:lnTo>
                  <a:pt x="207" y="511"/>
                </a:lnTo>
                <a:lnTo>
                  <a:pt x="207" y="511"/>
                </a:lnTo>
                <a:lnTo>
                  <a:pt x="218" y="528"/>
                </a:lnTo>
                <a:lnTo>
                  <a:pt x="229" y="543"/>
                </a:lnTo>
                <a:lnTo>
                  <a:pt x="241" y="559"/>
                </a:lnTo>
                <a:lnTo>
                  <a:pt x="241" y="559"/>
                </a:lnTo>
                <a:lnTo>
                  <a:pt x="252" y="571"/>
                </a:lnTo>
                <a:lnTo>
                  <a:pt x="258" y="579"/>
                </a:lnTo>
                <a:lnTo>
                  <a:pt x="263" y="588"/>
                </a:lnTo>
                <a:lnTo>
                  <a:pt x="263" y="588"/>
                </a:lnTo>
                <a:lnTo>
                  <a:pt x="264" y="600"/>
                </a:lnTo>
                <a:lnTo>
                  <a:pt x="264" y="628"/>
                </a:lnTo>
                <a:lnTo>
                  <a:pt x="263" y="646"/>
                </a:lnTo>
                <a:lnTo>
                  <a:pt x="261" y="663"/>
                </a:lnTo>
                <a:lnTo>
                  <a:pt x="259" y="680"/>
                </a:lnTo>
                <a:lnTo>
                  <a:pt x="255" y="694"/>
                </a:lnTo>
                <a:lnTo>
                  <a:pt x="255" y="694"/>
                </a:lnTo>
                <a:lnTo>
                  <a:pt x="252" y="708"/>
                </a:lnTo>
                <a:lnTo>
                  <a:pt x="251" y="721"/>
                </a:lnTo>
                <a:lnTo>
                  <a:pt x="249" y="734"/>
                </a:lnTo>
                <a:lnTo>
                  <a:pt x="248" y="746"/>
                </a:lnTo>
                <a:lnTo>
                  <a:pt x="249" y="767"/>
                </a:lnTo>
                <a:lnTo>
                  <a:pt x="251" y="780"/>
                </a:lnTo>
                <a:lnTo>
                  <a:pt x="251" y="780"/>
                </a:lnTo>
                <a:lnTo>
                  <a:pt x="251" y="790"/>
                </a:lnTo>
                <a:lnTo>
                  <a:pt x="252" y="801"/>
                </a:lnTo>
                <a:lnTo>
                  <a:pt x="254" y="806"/>
                </a:lnTo>
                <a:lnTo>
                  <a:pt x="257" y="811"/>
                </a:lnTo>
                <a:lnTo>
                  <a:pt x="261" y="814"/>
                </a:lnTo>
                <a:lnTo>
                  <a:pt x="267" y="817"/>
                </a:lnTo>
                <a:lnTo>
                  <a:pt x="267" y="817"/>
                </a:lnTo>
                <a:lnTo>
                  <a:pt x="275" y="818"/>
                </a:lnTo>
                <a:lnTo>
                  <a:pt x="286" y="819"/>
                </a:lnTo>
                <a:lnTo>
                  <a:pt x="310" y="819"/>
                </a:lnTo>
                <a:lnTo>
                  <a:pt x="333" y="817"/>
                </a:lnTo>
                <a:lnTo>
                  <a:pt x="350" y="814"/>
                </a:lnTo>
                <a:lnTo>
                  <a:pt x="350" y="814"/>
                </a:lnTo>
                <a:lnTo>
                  <a:pt x="355" y="812"/>
                </a:lnTo>
                <a:lnTo>
                  <a:pt x="361" y="809"/>
                </a:lnTo>
                <a:lnTo>
                  <a:pt x="366" y="806"/>
                </a:lnTo>
                <a:lnTo>
                  <a:pt x="370" y="801"/>
                </a:lnTo>
                <a:lnTo>
                  <a:pt x="374" y="795"/>
                </a:lnTo>
                <a:lnTo>
                  <a:pt x="378" y="789"/>
                </a:lnTo>
                <a:lnTo>
                  <a:pt x="379" y="783"/>
                </a:lnTo>
                <a:lnTo>
                  <a:pt x="380" y="777"/>
                </a:lnTo>
                <a:lnTo>
                  <a:pt x="380" y="777"/>
                </a:lnTo>
                <a:lnTo>
                  <a:pt x="379" y="772"/>
                </a:lnTo>
                <a:lnTo>
                  <a:pt x="376" y="767"/>
                </a:lnTo>
                <a:lnTo>
                  <a:pt x="374" y="762"/>
                </a:lnTo>
                <a:lnTo>
                  <a:pt x="370" y="759"/>
                </a:lnTo>
                <a:lnTo>
                  <a:pt x="362" y="750"/>
                </a:lnTo>
                <a:lnTo>
                  <a:pt x="357" y="745"/>
                </a:lnTo>
                <a:lnTo>
                  <a:pt x="353" y="739"/>
                </a:lnTo>
                <a:lnTo>
                  <a:pt x="353" y="739"/>
                </a:lnTo>
                <a:lnTo>
                  <a:pt x="352" y="736"/>
                </a:lnTo>
                <a:lnTo>
                  <a:pt x="350" y="731"/>
                </a:lnTo>
                <a:lnTo>
                  <a:pt x="349" y="717"/>
                </a:lnTo>
                <a:lnTo>
                  <a:pt x="347" y="702"/>
                </a:lnTo>
                <a:lnTo>
                  <a:pt x="347" y="685"/>
                </a:lnTo>
                <a:lnTo>
                  <a:pt x="347" y="653"/>
                </a:lnTo>
                <a:lnTo>
                  <a:pt x="347" y="640"/>
                </a:lnTo>
                <a:lnTo>
                  <a:pt x="347" y="640"/>
                </a:lnTo>
                <a:lnTo>
                  <a:pt x="355" y="617"/>
                </a:lnTo>
                <a:lnTo>
                  <a:pt x="361" y="597"/>
                </a:lnTo>
                <a:lnTo>
                  <a:pt x="364" y="581"/>
                </a:lnTo>
                <a:lnTo>
                  <a:pt x="364" y="581"/>
                </a:lnTo>
                <a:lnTo>
                  <a:pt x="368" y="571"/>
                </a:lnTo>
                <a:lnTo>
                  <a:pt x="374" y="558"/>
                </a:lnTo>
                <a:lnTo>
                  <a:pt x="391" y="524"/>
                </a:lnTo>
                <a:lnTo>
                  <a:pt x="415" y="480"/>
                </a:lnTo>
                <a:lnTo>
                  <a:pt x="415" y="480"/>
                </a:lnTo>
                <a:lnTo>
                  <a:pt x="416" y="487"/>
                </a:lnTo>
                <a:lnTo>
                  <a:pt x="419" y="509"/>
                </a:lnTo>
                <a:lnTo>
                  <a:pt x="423" y="541"/>
                </a:lnTo>
                <a:lnTo>
                  <a:pt x="423" y="581"/>
                </a:lnTo>
                <a:lnTo>
                  <a:pt x="423" y="581"/>
                </a:lnTo>
                <a:lnTo>
                  <a:pt x="423" y="664"/>
                </a:lnTo>
                <a:lnTo>
                  <a:pt x="421" y="696"/>
                </a:lnTo>
                <a:lnTo>
                  <a:pt x="420" y="705"/>
                </a:lnTo>
                <a:lnTo>
                  <a:pt x="419" y="711"/>
                </a:lnTo>
                <a:lnTo>
                  <a:pt x="419" y="711"/>
                </a:lnTo>
                <a:lnTo>
                  <a:pt x="415" y="717"/>
                </a:lnTo>
                <a:lnTo>
                  <a:pt x="412" y="722"/>
                </a:lnTo>
                <a:lnTo>
                  <a:pt x="408" y="730"/>
                </a:lnTo>
                <a:lnTo>
                  <a:pt x="407" y="734"/>
                </a:lnTo>
                <a:lnTo>
                  <a:pt x="406" y="739"/>
                </a:lnTo>
                <a:lnTo>
                  <a:pt x="406" y="739"/>
                </a:lnTo>
                <a:lnTo>
                  <a:pt x="406" y="749"/>
                </a:lnTo>
                <a:lnTo>
                  <a:pt x="407" y="755"/>
                </a:lnTo>
                <a:lnTo>
                  <a:pt x="409" y="757"/>
                </a:lnTo>
                <a:lnTo>
                  <a:pt x="412" y="759"/>
                </a:lnTo>
                <a:lnTo>
                  <a:pt x="419" y="762"/>
                </a:lnTo>
                <a:lnTo>
                  <a:pt x="419" y="762"/>
                </a:lnTo>
                <a:lnTo>
                  <a:pt x="426" y="763"/>
                </a:lnTo>
                <a:lnTo>
                  <a:pt x="437" y="765"/>
                </a:lnTo>
                <a:lnTo>
                  <a:pt x="464" y="766"/>
                </a:lnTo>
                <a:lnTo>
                  <a:pt x="490" y="765"/>
                </a:lnTo>
                <a:lnTo>
                  <a:pt x="500" y="763"/>
                </a:lnTo>
                <a:lnTo>
                  <a:pt x="507" y="762"/>
                </a:lnTo>
                <a:lnTo>
                  <a:pt x="507" y="762"/>
                </a:lnTo>
                <a:lnTo>
                  <a:pt x="517" y="759"/>
                </a:lnTo>
                <a:lnTo>
                  <a:pt x="523" y="755"/>
                </a:lnTo>
                <a:lnTo>
                  <a:pt x="525" y="753"/>
                </a:lnTo>
                <a:lnTo>
                  <a:pt x="525" y="749"/>
                </a:lnTo>
                <a:lnTo>
                  <a:pt x="525" y="745"/>
                </a:lnTo>
                <a:lnTo>
                  <a:pt x="524" y="742"/>
                </a:lnTo>
                <a:lnTo>
                  <a:pt x="524" y="742"/>
                </a:lnTo>
                <a:lnTo>
                  <a:pt x="522" y="737"/>
                </a:lnTo>
                <a:lnTo>
                  <a:pt x="519" y="733"/>
                </a:lnTo>
                <a:lnTo>
                  <a:pt x="512" y="727"/>
                </a:lnTo>
                <a:lnTo>
                  <a:pt x="505" y="720"/>
                </a:lnTo>
                <a:lnTo>
                  <a:pt x="501" y="714"/>
                </a:lnTo>
                <a:lnTo>
                  <a:pt x="499" y="708"/>
                </a:lnTo>
                <a:lnTo>
                  <a:pt x="499" y="708"/>
                </a:lnTo>
                <a:lnTo>
                  <a:pt x="496" y="697"/>
                </a:lnTo>
                <a:lnTo>
                  <a:pt x="495" y="681"/>
                </a:lnTo>
                <a:lnTo>
                  <a:pt x="496" y="662"/>
                </a:lnTo>
                <a:lnTo>
                  <a:pt x="496" y="640"/>
                </a:lnTo>
                <a:lnTo>
                  <a:pt x="500" y="599"/>
                </a:lnTo>
                <a:lnTo>
                  <a:pt x="502" y="573"/>
                </a:lnTo>
                <a:lnTo>
                  <a:pt x="502" y="573"/>
                </a:lnTo>
                <a:lnTo>
                  <a:pt x="507" y="519"/>
                </a:lnTo>
                <a:lnTo>
                  <a:pt x="511" y="478"/>
                </a:lnTo>
                <a:lnTo>
                  <a:pt x="511" y="478"/>
                </a:lnTo>
                <a:lnTo>
                  <a:pt x="528" y="549"/>
                </a:lnTo>
                <a:lnTo>
                  <a:pt x="542" y="606"/>
                </a:lnTo>
                <a:lnTo>
                  <a:pt x="550" y="631"/>
                </a:lnTo>
                <a:lnTo>
                  <a:pt x="557" y="650"/>
                </a:lnTo>
                <a:lnTo>
                  <a:pt x="557" y="650"/>
                </a:lnTo>
                <a:lnTo>
                  <a:pt x="567" y="676"/>
                </a:lnTo>
                <a:lnTo>
                  <a:pt x="573" y="696"/>
                </a:lnTo>
                <a:lnTo>
                  <a:pt x="574" y="710"/>
                </a:lnTo>
                <a:lnTo>
                  <a:pt x="574" y="721"/>
                </a:lnTo>
                <a:lnTo>
                  <a:pt x="574" y="721"/>
                </a:lnTo>
                <a:lnTo>
                  <a:pt x="571" y="726"/>
                </a:lnTo>
                <a:lnTo>
                  <a:pt x="570" y="731"/>
                </a:lnTo>
                <a:lnTo>
                  <a:pt x="564" y="740"/>
                </a:lnTo>
                <a:lnTo>
                  <a:pt x="561" y="750"/>
                </a:lnTo>
                <a:lnTo>
                  <a:pt x="559" y="755"/>
                </a:lnTo>
                <a:lnTo>
                  <a:pt x="561" y="760"/>
                </a:lnTo>
                <a:lnTo>
                  <a:pt x="561" y="760"/>
                </a:lnTo>
                <a:lnTo>
                  <a:pt x="562" y="768"/>
                </a:lnTo>
                <a:lnTo>
                  <a:pt x="564" y="771"/>
                </a:lnTo>
                <a:lnTo>
                  <a:pt x="565" y="773"/>
                </a:lnTo>
                <a:lnTo>
                  <a:pt x="568" y="774"/>
                </a:lnTo>
                <a:lnTo>
                  <a:pt x="571" y="776"/>
                </a:lnTo>
                <a:lnTo>
                  <a:pt x="582" y="777"/>
                </a:lnTo>
                <a:lnTo>
                  <a:pt x="582" y="777"/>
                </a:lnTo>
                <a:lnTo>
                  <a:pt x="597" y="778"/>
                </a:lnTo>
                <a:lnTo>
                  <a:pt x="609" y="778"/>
                </a:lnTo>
                <a:lnTo>
                  <a:pt x="632" y="777"/>
                </a:lnTo>
                <a:lnTo>
                  <a:pt x="632" y="777"/>
                </a:lnTo>
                <a:lnTo>
                  <a:pt x="645" y="777"/>
                </a:lnTo>
                <a:lnTo>
                  <a:pt x="657" y="776"/>
                </a:lnTo>
                <a:lnTo>
                  <a:pt x="668" y="773"/>
                </a:lnTo>
                <a:lnTo>
                  <a:pt x="673" y="772"/>
                </a:lnTo>
                <a:lnTo>
                  <a:pt x="674" y="769"/>
                </a:lnTo>
                <a:lnTo>
                  <a:pt x="674" y="769"/>
                </a:lnTo>
                <a:lnTo>
                  <a:pt x="678" y="765"/>
                </a:lnTo>
                <a:lnTo>
                  <a:pt x="680" y="759"/>
                </a:lnTo>
                <a:lnTo>
                  <a:pt x="680" y="756"/>
                </a:lnTo>
                <a:lnTo>
                  <a:pt x="680" y="753"/>
                </a:lnTo>
                <a:lnTo>
                  <a:pt x="677" y="749"/>
                </a:lnTo>
                <a:lnTo>
                  <a:pt x="673" y="745"/>
                </a:lnTo>
                <a:lnTo>
                  <a:pt x="673" y="745"/>
                </a:lnTo>
                <a:lnTo>
                  <a:pt x="661" y="736"/>
                </a:lnTo>
                <a:lnTo>
                  <a:pt x="648" y="725"/>
                </a:lnTo>
                <a:lnTo>
                  <a:pt x="642" y="717"/>
                </a:lnTo>
                <a:lnTo>
                  <a:pt x="636" y="711"/>
                </a:lnTo>
                <a:lnTo>
                  <a:pt x="632" y="704"/>
                </a:lnTo>
                <a:lnTo>
                  <a:pt x="630" y="697"/>
                </a:lnTo>
                <a:lnTo>
                  <a:pt x="630" y="697"/>
                </a:lnTo>
                <a:lnTo>
                  <a:pt x="628" y="683"/>
                </a:lnTo>
                <a:lnTo>
                  <a:pt x="628" y="662"/>
                </a:lnTo>
                <a:lnTo>
                  <a:pt x="628" y="602"/>
                </a:lnTo>
                <a:lnTo>
                  <a:pt x="632" y="502"/>
                </a:lnTo>
                <a:lnTo>
                  <a:pt x="632" y="502"/>
                </a:lnTo>
                <a:lnTo>
                  <a:pt x="632" y="479"/>
                </a:lnTo>
                <a:lnTo>
                  <a:pt x="631" y="452"/>
                </a:lnTo>
                <a:lnTo>
                  <a:pt x="628" y="428"/>
                </a:lnTo>
                <a:lnTo>
                  <a:pt x="626" y="411"/>
                </a:lnTo>
                <a:lnTo>
                  <a:pt x="626" y="411"/>
                </a:lnTo>
                <a:lnTo>
                  <a:pt x="619" y="384"/>
                </a:lnTo>
                <a:lnTo>
                  <a:pt x="615" y="370"/>
                </a:lnTo>
                <a:lnTo>
                  <a:pt x="615" y="354"/>
                </a:lnTo>
                <a:lnTo>
                  <a:pt x="615" y="354"/>
                </a:lnTo>
                <a:lnTo>
                  <a:pt x="615" y="323"/>
                </a:lnTo>
                <a:lnTo>
                  <a:pt x="615" y="308"/>
                </a:lnTo>
                <a:lnTo>
                  <a:pt x="615" y="308"/>
                </a:lnTo>
                <a:lnTo>
                  <a:pt x="618" y="303"/>
                </a:lnTo>
                <a:lnTo>
                  <a:pt x="622" y="300"/>
                </a:lnTo>
                <a:lnTo>
                  <a:pt x="630" y="292"/>
                </a:lnTo>
                <a:lnTo>
                  <a:pt x="630" y="292"/>
                </a:lnTo>
                <a:lnTo>
                  <a:pt x="638" y="286"/>
                </a:lnTo>
                <a:lnTo>
                  <a:pt x="642" y="281"/>
                </a:lnTo>
                <a:lnTo>
                  <a:pt x="645" y="278"/>
                </a:lnTo>
                <a:lnTo>
                  <a:pt x="645" y="278"/>
                </a:lnTo>
                <a:lnTo>
                  <a:pt x="665" y="275"/>
                </a:lnTo>
                <a:lnTo>
                  <a:pt x="682" y="273"/>
                </a:lnTo>
                <a:lnTo>
                  <a:pt x="694" y="272"/>
                </a:lnTo>
                <a:lnTo>
                  <a:pt x="694" y="272"/>
                </a:lnTo>
                <a:lnTo>
                  <a:pt x="702" y="272"/>
                </a:lnTo>
                <a:lnTo>
                  <a:pt x="712" y="270"/>
                </a:lnTo>
                <a:lnTo>
                  <a:pt x="719" y="270"/>
                </a:lnTo>
                <a:lnTo>
                  <a:pt x="723" y="272"/>
                </a:lnTo>
                <a:lnTo>
                  <a:pt x="725" y="274"/>
                </a:lnTo>
                <a:lnTo>
                  <a:pt x="725" y="274"/>
                </a:lnTo>
                <a:lnTo>
                  <a:pt x="739" y="287"/>
                </a:lnTo>
                <a:lnTo>
                  <a:pt x="745" y="292"/>
                </a:lnTo>
                <a:lnTo>
                  <a:pt x="747" y="293"/>
                </a:lnTo>
                <a:lnTo>
                  <a:pt x="748" y="292"/>
                </a:lnTo>
                <a:lnTo>
                  <a:pt x="748" y="292"/>
                </a:lnTo>
                <a:lnTo>
                  <a:pt x="751" y="287"/>
                </a:lnTo>
                <a:lnTo>
                  <a:pt x="753" y="280"/>
                </a:lnTo>
                <a:lnTo>
                  <a:pt x="754" y="270"/>
                </a:lnTo>
                <a:lnTo>
                  <a:pt x="754" y="263"/>
                </a:lnTo>
                <a:lnTo>
                  <a:pt x="754" y="263"/>
                </a:lnTo>
                <a:lnTo>
                  <a:pt x="752" y="258"/>
                </a:lnTo>
                <a:lnTo>
                  <a:pt x="750" y="254"/>
                </a:lnTo>
                <a:lnTo>
                  <a:pt x="742" y="245"/>
                </a:lnTo>
                <a:lnTo>
                  <a:pt x="731" y="234"/>
                </a:lnTo>
                <a:lnTo>
                  <a:pt x="734" y="217"/>
                </a:lnTo>
                <a:lnTo>
                  <a:pt x="734" y="217"/>
                </a:lnTo>
                <a:lnTo>
                  <a:pt x="748" y="228"/>
                </a:lnTo>
                <a:lnTo>
                  <a:pt x="762" y="237"/>
                </a:lnTo>
                <a:lnTo>
                  <a:pt x="776" y="244"/>
                </a:lnTo>
                <a:lnTo>
                  <a:pt x="776" y="244"/>
                </a:lnTo>
                <a:lnTo>
                  <a:pt x="790" y="249"/>
                </a:lnTo>
                <a:lnTo>
                  <a:pt x="800" y="250"/>
                </a:lnTo>
                <a:lnTo>
                  <a:pt x="811" y="251"/>
                </a:lnTo>
                <a:lnTo>
                  <a:pt x="822" y="250"/>
                </a:lnTo>
                <a:lnTo>
                  <a:pt x="822" y="250"/>
                </a:lnTo>
                <a:lnTo>
                  <a:pt x="827" y="247"/>
                </a:lnTo>
                <a:lnTo>
                  <a:pt x="831" y="246"/>
                </a:lnTo>
                <a:lnTo>
                  <a:pt x="838" y="241"/>
                </a:lnTo>
                <a:lnTo>
                  <a:pt x="843" y="238"/>
                </a:lnTo>
                <a:lnTo>
                  <a:pt x="845" y="237"/>
                </a:lnTo>
                <a:lnTo>
                  <a:pt x="846" y="237"/>
                </a:lnTo>
                <a:lnTo>
                  <a:pt x="846" y="237"/>
                </a:lnTo>
                <a:lnTo>
                  <a:pt x="855" y="238"/>
                </a:lnTo>
                <a:lnTo>
                  <a:pt x="872" y="238"/>
                </a:lnTo>
                <a:lnTo>
                  <a:pt x="882" y="237"/>
                </a:lnTo>
                <a:lnTo>
                  <a:pt x="892" y="235"/>
                </a:lnTo>
                <a:lnTo>
                  <a:pt x="903" y="233"/>
                </a:lnTo>
                <a:lnTo>
                  <a:pt x="912" y="229"/>
                </a:lnTo>
                <a:lnTo>
                  <a:pt x="912" y="229"/>
                </a:lnTo>
                <a:lnTo>
                  <a:pt x="926" y="221"/>
                </a:lnTo>
                <a:lnTo>
                  <a:pt x="935" y="212"/>
                </a:lnTo>
                <a:lnTo>
                  <a:pt x="941" y="205"/>
                </a:lnTo>
                <a:lnTo>
                  <a:pt x="943" y="199"/>
                </a:lnTo>
                <a:lnTo>
                  <a:pt x="943" y="199"/>
                </a:lnTo>
                <a:lnTo>
                  <a:pt x="947" y="192"/>
                </a:lnTo>
                <a:lnTo>
                  <a:pt x="948" y="189"/>
                </a:lnTo>
                <a:lnTo>
                  <a:pt x="948" y="189"/>
                </a:lnTo>
                <a:lnTo>
                  <a:pt x="958" y="182"/>
                </a:lnTo>
                <a:lnTo>
                  <a:pt x="969" y="175"/>
                </a:lnTo>
                <a:lnTo>
                  <a:pt x="977" y="165"/>
                </a:lnTo>
                <a:lnTo>
                  <a:pt x="977" y="165"/>
                </a:lnTo>
                <a:lnTo>
                  <a:pt x="985" y="157"/>
                </a:lnTo>
                <a:lnTo>
                  <a:pt x="988" y="149"/>
                </a:lnTo>
                <a:lnTo>
                  <a:pt x="988" y="147"/>
                </a:lnTo>
                <a:lnTo>
                  <a:pt x="987" y="145"/>
                </a:lnTo>
                <a:lnTo>
                  <a:pt x="986" y="142"/>
                </a:lnTo>
                <a:lnTo>
                  <a:pt x="983" y="141"/>
                </a:lnTo>
                <a:lnTo>
                  <a:pt x="983" y="141"/>
                </a:lnTo>
                <a:lnTo>
                  <a:pt x="980" y="138"/>
                </a:lnTo>
                <a:lnTo>
                  <a:pt x="977" y="135"/>
                </a:lnTo>
                <a:lnTo>
                  <a:pt x="974" y="132"/>
                </a:lnTo>
                <a:lnTo>
                  <a:pt x="969" y="131"/>
                </a:lnTo>
                <a:lnTo>
                  <a:pt x="969" y="131"/>
                </a:lnTo>
                <a:lnTo>
                  <a:pt x="964" y="132"/>
                </a:lnTo>
                <a:lnTo>
                  <a:pt x="959" y="135"/>
                </a:lnTo>
                <a:lnTo>
                  <a:pt x="949" y="141"/>
                </a:lnTo>
                <a:lnTo>
                  <a:pt x="936" y="148"/>
                </a:lnTo>
                <a:lnTo>
                  <a:pt x="928" y="153"/>
                </a:lnTo>
                <a:lnTo>
                  <a:pt x="919" y="155"/>
                </a:lnTo>
                <a:lnTo>
                  <a:pt x="919" y="155"/>
                </a:lnTo>
                <a:lnTo>
                  <a:pt x="903" y="163"/>
                </a:lnTo>
                <a:lnTo>
                  <a:pt x="889" y="169"/>
                </a:lnTo>
                <a:lnTo>
                  <a:pt x="882" y="171"/>
                </a:lnTo>
                <a:lnTo>
                  <a:pt x="874" y="172"/>
                </a:lnTo>
                <a:lnTo>
                  <a:pt x="866" y="172"/>
                </a:lnTo>
                <a:lnTo>
                  <a:pt x="855" y="171"/>
                </a:lnTo>
                <a:lnTo>
                  <a:pt x="855" y="171"/>
                </a:lnTo>
                <a:lnTo>
                  <a:pt x="844" y="168"/>
                </a:lnTo>
                <a:lnTo>
                  <a:pt x="832" y="161"/>
                </a:lnTo>
                <a:lnTo>
                  <a:pt x="820" y="155"/>
                </a:lnTo>
                <a:lnTo>
                  <a:pt x="808" y="148"/>
                </a:lnTo>
                <a:lnTo>
                  <a:pt x="788" y="135"/>
                </a:lnTo>
                <a:lnTo>
                  <a:pt x="781" y="129"/>
                </a:lnTo>
                <a:lnTo>
                  <a:pt x="776" y="124"/>
                </a:lnTo>
                <a:lnTo>
                  <a:pt x="776" y="124"/>
                </a:lnTo>
                <a:lnTo>
                  <a:pt x="769" y="114"/>
                </a:lnTo>
                <a:lnTo>
                  <a:pt x="763" y="103"/>
                </a:lnTo>
                <a:lnTo>
                  <a:pt x="763" y="103"/>
                </a:lnTo>
                <a:lnTo>
                  <a:pt x="758" y="90"/>
                </a:lnTo>
                <a:lnTo>
                  <a:pt x="753" y="83"/>
                </a:lnTo>
                <a:lnTo>
                  <a:pt x="750" y="80"/>
                </a:lnTo>
                <a:lnTo>
                  <a:pt x="746" y="78"/>
                </a:lnTo>
                <a:lnTo>
                  <a:pt x="746" y="78"/>
                </a:lnTo>
                <a:lnTo>
                  <a:pt x="740" y="73"/>
                </a:lnTo>
                <a:lnTo>
                  <a:pt x="734" y="68"/>
                </a:lnTo>
                <a:lnTo>
                  <a:pt x="727" y="62"/>
                </a:lnTo>
                <a:lnTo>
                  <a:pt x="717" y="55"/>
                </a:lnTo>
                <a:lnTo>
                  <a:pt x="717" y="55"/>
                </a:lnTo>
                <a:lnTo>
                  <a:pt x="684" y="32"/>
                </a:lnTo>
                <a:lnTo>
                  <a:pt x="666" y="20"/>
                </a:lnTo>
                <a:lnTo>
                  <a:pt x="650" y="10"/>
                </a:lnTo>
                <a:lnTo>
                  <a:pt x="650" y="10"/>
                </a:lnTo>
                <a:lnTo>
                  <a:pt x="638" y="4"/>
                </a:lnTo>
                <a:lnTo>
                  <a:pt x="630" y="0"/>
                </a:lnTo>
                <a:lnTo>
                  <a:pt x="622" y="0"/>
                </a:lnTo>
                <a:lnTo>
                  <a:pt x="613" y="3"/>
                </a:lnTo>
                <a:lnTo>
                  <a:pt x="613" y="3"/>
                </a:lnTo>
                <a:lnTo>
                  <a:pt x="603" y="8"/>
                </a:lnTo>
                <a:lnTo>
                  <a:pt x="593" y="14"/>
                </a:lnTo>
                <a:lnTo>
                  <a:pt x="584" y="20"/>
                </a:lnTo>
                <a:lnTo>
                  <a:pt x="574" y="25"/>
                </a:lnTo>
                <a:lnTo>
                  <a:pt x="574" y="25"/>
                </a:lnTo>
                <a:lnTo>
                  <a:pt x="557" y="31"/>
                </a:lnTo>
                <a:lnTo>
                  <a:pt x="551" y="33"/>
                </a:lnTo>
                <a:lnTo>
                  <a:pt x="551" y="33"/>
                </a:lnTo>
                <a:close/>
                <a:moveTo>
                  <a:pt x="831" y="229"/>
                </a:moveTo>
                <a:lnTo>
                  <a:pt x="831" y="229"/>
                </a:lnTo>
                <a:lnTo>
                  <a:pt x="825" y="231"/>
                </a:lnTo>
                <a:lnTo>
                  <a:pt x="817" y="231"/>
                </a:lnTo>
                <a:lnTo>
                  <a:pt x="806" y="231"/>
                </a:lnTo>
                <a:lnTo>
                  <a:pt x="806" y="231"/>
                </a:lnTo>
                <a:lnTo>
                  <a:pt x="796" y="229"/>
                </a:lnTo>
                <a:lnTo>
                  <a:pt x="788" y="227"/>
                </a:lnTo>
                <a:lnTo>
                  <a:pt x="782" y="223"/>
                </a:lnTo>
                <a:lnTo>
                  <a:pt x="814" y="223"/>
                </a:lnTo>
                <a:lnTo>
                  <a:pt x="831" y="22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5">
            <a:extLst>
              <a:ext uri="{FF2B5EF4-FFF2-40B4-BE49-F238E27FC236}">
                <a16:creationId xmlns:a16="http://schemas.microsoft.com/office/drawing/2014/main" id="{C4EA7DD7-9A90-4A40-839C-1E0040C8068E}"/>
              </a:ext>
            </a:extLst>
          </p:cNvPr>
          <p:cNvSpPr>
            <a:spLocks/>
          </p:cNvSpPr>
          <p:nvPr/>
        </p:nvSpPr>
        <p:spPr bwMode="auto">
          <a:xfrm>
            <a:off x="7719075" y="2743279"/>
            <a:ext cx="1622425" cy="1654175"/>
          </a:xfrm>
          <a:custGeom>
            <a:avLst/>
            <a:gdLst>
              <a:gd name="T0" fmla="*/ 164 w 1022"/>
              <a:gd name="T1" fmla="*/ 393 h 1042"/>
              <a:gd name="T2" fmla="*/ 113 w 1022"/>
              <a:gd name="T3" fmla="*/ 421 h 1042"/>
              <a:gd name="T4" fmla="*/ 58 w 1022"/>
              <a:gd name="T5" fmla="*/ 415 h 1042"/>
              <a:gd name="T6" fmla="*/ 8 w 1022"/>
              <a:gd name="T7" fmla="*/ 444 h 1042"/>
              <a:gd name="T8" fmla="*/ 20 w 1022"/>
              <a:gd name="T9" fmla="*/ 471 h 1042"/>
              <a:gd name="T10" fmla="*/ 38 w 1022"/>
              <a:gd name="T11" fmla="*/ 459 h 1042"/>
              <a:gd name="T12" fmla="*/ 143 w 1022"/>
              <a:gd name="T13" fmla="*/ 467 h 1042"/>
              <a:gd name="T14" fmla="*/ 130 w 1022"/>
              <a:gd name="T15" fmla="*/ 485 h 1042"/>
              <a:gd name="T16" fmla="*/ 146 w 1022"/>
              <a:gd name="T17" fmla="*/ 499 h 1042"/>
              <a:gd name="T18" fmla="*/ 192 w 1022"/>
              <a:gd name="T19" fmla="*/ 465 h 1042"/>
              <a:gd name="T20" fmla="*/ 274 w 1022"/>
              <a:gd name="T21" fmla="*/ 408 h 1042"/>
              <a:gd name="T22" fmla="*/ 282 w 1022"/>
              <a:gd name="T23" fmla="*/ 453 h 1042"/>
              <a:gd name="T24" fmla="*/ 259 w 1022"/>
              <a:gd name="T25" fmla="*/ 494 h 1042"/>
              <a:gd name="T26" fmla="*/ 303 w 1022"/>
              <a:gd name="T27" fmla="*/ 469 h 1042"/>
              <a:gd name="T28" fmla="*/ 360 w 1022"/>
              <a:gd name="T29" fmla="*/ 539 h 1042"/>
              <a:gd name="T30" fmla="*/ 385 w 1022"/>
              <a:gd name="T31" fmla="*/ 670 h 1042"/>
              <a:gd name="T32" fmla="*/ 345 w 1022"/>
              <a:gd name="T33" fmla="*/ 889 h 1042"/>
              <a:gd name="T34" fmla="*/ 315 w 1022"/>
              <a:gd name="T35" fmla="*/ 939 h 1042"/>
              <a:gd name="T36" fmla="*/ 343 w 1022"/>
              <a:gd name="T37" fmla="*/ 968 h 1042"/>
              <a:gd name="T38" fmla="*/ 436 w 1022"/>
              <a:gd name="T39" fmla="*/ 974 h 1042"/>
              <a:gd name="T40" fmla="*/ 441 w 1022"/>
              <a:gd name="T41" fmla="*/ 1000 h 1042"/>
              <a:gd name="T42" fmla="*/ 563 w 1022"/>
              <a:gd name="T43" fmla="*/ 993 h 1042"/>
              <a:gd name="T44" fmla="*/ 603 w 1022"/>
              <a:gd name="T45" fmla="*/ 968 h 1042"/>
              <a:gd name="T46" fmla="*/ 585 w 1022"/>
              <a:gd name="T47" fmla="*/ 943 h 1042"/>
              <a:gd name="T48" fmla="*/ 573 w 1022"/>
              <a:gd name="T49" fmla="*/ 897 h 1042"/>
              <a:gd name="T50" fmla="*/ 544 w 1022"/>
              <a:gd name="T51" fmla="*/ 709 h 1042"/>
              <a:gd name="T52" fmla="*/ 544 w 1022"/>
              <a:gd name="T53" fmla="*/ 601 h 1042"/>
              <a:gd name="T54" fmla="*/ 599 w 1022"/>
              <a:gd name="T55" fmla="*/ 721 h 1042"/>
              <a:gd name="T56" fmla="*/ 689 w 1022"/>
              <a:gd name="T57" fmla="*/ 788 h 1042"/>
              <a:gd name="T58" fmla="*/ 692 w 1022"/>
              <a:gd name="T59" fmla="*/ 970 h 1042"/>
              <a:gd name="T60" fmla="*/ 676 w 1022"/>
              <a:gd name="T61" fmla="*/ 1015 h 1042"/>
              <a:gd name="T62" fmla="*/ 731 w 1022"/>
              <a:gd name="T63" fmla="*/ 1042 h 1042"/>
              <a:gd name="T64" fmla="*/ 871 w 1022"/>
              <a:gd name="T65" fmla="*/ 1016 h 1042"/>
              <a:gd name="T66" fmla="*/ 921 w 1022"/>
              <a:gd name="T67" fmla="*/ 973 h 1042"/>
              <a:gd name="T68" fmla="*/ 871 w 1022"/>
              <a:gd name="T69" fmla="*/ 852 h 1042"/>
              <a:gd name="T70" fmla="*/ 876 w 1022"/>
              <a:gd name="T71" fmla="*/ 711 h 1042"/>
              <a:gd name="T72" fmla="*/ 981 w 1022"/>
              <a:gd name="T73" fmla="*/ 722 h 1042"/>
              <a:gd name="T74" fmla="*/ 999 w 1022"/>
              <a:gd name="T75" fmla="*/ 809 h 1042"/>
              <a:gd name="T76" fmla="*/ 1014 w 1022"/>
              <a:gd name="T77" fmla="*/ 851 h 1042"/>
              <a:gd name="T78" fmla="*/ 1015 w 1022"/>
              <a:gd name="T79" fmla="*/ 824 h 1042"/>
              <a:gd name="T80" fmla="*/ 1012 w 1022"/>
              <a:gd name="T81" fmla="*/ 758 h 1042"/>
              <a:gd name="T82" fmla="*/ 974 w 1022"/>
              <a:gd name="T83" fmla="*/ 635 h 1042"/>
              <a:gd name="T84" fmla="*/ 952 w 1022"/>
              <a:gd name="T85" fmla="*/ 540 h 1042"/>
              <a:gd name="T86" fmla="*/ 1012 w 1022"/>
              <a:gd name="T87" fmla="*/ 350 h 1042"/>
              <a:gd name="T88" fmla="*/ 987 w 1022"/>
              <a:gd name="T89" fmla="*/ 221 h 1042"/>
              <a:gd name="T90" fmla="*/ 917 w 1022"/>
              <a:gd name="T91" fmla="*/ 121 h 1042"/>
              <a:gd name="T92" fmla="*/ 824 w 1022"/>
              <a:gd name="T93" fmla="*/ 62 h 1042"/>
              <a:gd name="T94" fmla="*/ 652 w 1022"/>
              <a:gd name="T95" fmla="*/ 9 h 1042"/>
              <a:gd name="T96" fmla="*/ 584 w 1022"/>
              <a:gd name="T97" fmla="*/ 0 h 1042"/>
              <a:gd name="T98" fmla="*/ 487 w 1022"/>
              <a:gd name="T99" fmla="*/ 14 h 1042"/>
              <a:gd name="T100" fmla="*/ 442 w 1022"/>
              <a:gd name="T101" fmla="*/ 16 h 1042"/>
              <a:gd name="T102" fmla="*/ 385 w 1022"/>
              <a:gd name="T103" fmla="*/ 45 h 1042"/>
              <a:gd name="T104" fmla="*/ 337 w 1022"/>
              <a:gd name="T105" fmla="*/ 33 h 1042"/>
              <a:gd name="T106" fmla="*/ 270 w 1022"/>
              <a:gd name="T107" fmla="*/ 57 h 1042"/>
              <a:gd name="T108" fmla="*/ 240 w 1022"/>
              <a:gd name="T109" fmla="*/ 131 h 1042"/>
              <a:gd name="T110" fmla="*/ 223 w 1022"/>
              <a:gd name="T111" fmla="*/ 186 h 1042"/>
              <a:gd name="T112" fmla="*/ 216 w 1022"/>
              <a:gd name="T113" fmla="*/ 223 h 10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22" h="1042">
                <a:moveTo>
                  <a:pt x="222" y="275"/>
                </a:moveTo>
                <a:lnTo>
                  <a:pt x="222" y="275"/>
                </a:lnTo>
                <a:lnTo>
                  <a:pt x="215" y="291"/>
                </a:lnTo>
                <a:lnTo>
                  <a:pt x="199" y="329"/>
                </a:lnTo>
                <a:lnTo>
                  <a:pt x="189" y="350"/>
                </a:lnTo>
                <a:lnTo>
                  <a:pt x="178" y="370"/>
                </a:lnTo>
                <a:lnTo>
                  <a:pt x="169" y="387"/>
                </a:lnTo>
                <a:lnTo>
                  <a:pt x="164" y="393"/>
                </a:lnTo>
                <a:lnTo>
                  <a:pt x="159" y="398"/>
                </a:lnTo>
                <a:lnTo>
                  <a:pt x="159" y="398"/>
                </a:lnTo>
                <a:lnTo>
                  <a:pt x="150" y="405"/>
                </a:lnTo>
                <a:lnTo>
                  <a:pt x="143" y="411"/>
                </a:lnTo>
                <a:lnTo>
                  <a:pt x="136" y="415"/>
                </a:lnTo>
                <a:lnTo>
                  <a:pt x="129" y="418"/>
                </a:lnTo>
                <a:lnTo>
                  <a:pt x="121" y="421"/>
                </a:lnTo>
                <a:lnTo>
                  <a:pt x="113" y="421"/>
                </a:lnTo>
                <a:lnTo>
                  <a:pt x="104" y="422"/>
                </a:lnTo>
                <a:lnTo>
                  <a:pt x="95" y="421"/>
                </a:lnTo>
                <a:lnTo>
                  <a:pt x="95" y="421"/>
                </a:lnTo>
                <a:lnTo>
                  <a:pt x="85" y="419"/>
                </a:lnTo>
                <a:lnTo>
                  <a:pt x="78" y="418"/>
                </a:lnTo>
                <a:lnTo>
                  <a:pt x="68" y="415"/>
                </a:lnTo>
                <a:lnTo>
                  <a:pt x="63" y="415"/>
                </a:lnTo>
                <a:lnTo>
                  <a:pt x="58" y="415"/>
                </a:lnTo>
                <a:lnTo>
                  <a:pt x="54" y="415"/>
                </a:lnTo>
                <a:lnTo>
                  <a:pt x="45" y="417"/>
                </a:lnTo>
                <a:lnTo>
                  <a:pt x="45" y="417"/>
                </a:lnTo>
                <a:lnTo>
                  <a:pt x="37" y="421"/>
                </a:lnTo>
                <a:lnTo>
                  <a:pt x="28" y="425"/>
                </a:lnTo>
                <a:lnTo>
                  <a:pt x="21" y="431"/>
                </a:lnTo>
                <a:lnTo>
                  <a:pt x="14" y="438"/>
                </a:lnTo>
                <a:lnTo>
                  <a:pt x="8" y="444"/>
                </a:lnTo>
                <a:lnTo>
                  <a:pt x="3" y="450"/>
                </a:lnTo>
                <a:lnTo>
                  <a:pt x="0" y="456"/>
                </a:lnTo>
                <a:lnTo>
                  <a:pt x="0" y="461"/>
                </a:lnTo>
                <a:lnTo>
                  <a:pt x="0" y="461"/>
                </a:lnTo>
                <a:lnTo>
                  <a:pt x="4" y="468"/>
                </a:lnTo>
                <a:lnTo>
                  <a:pt x="8" y="471"/>
                </a:lnTo>
                <a:lnTo>
                  <a:pt x="14" y="473"/>
                </a:lnTo>
                <a:lnTo>
                  <a:pt x="20" y="471"/>
                </a:lnTo>
                <a:lnTo>
                  <a:pt x="20" y="471"/>
                </a:lnTo>
                <a:lnTo>
                  <a:pt x="21" y="469"/>
                </a:lnTo>
                <a:lnTo>
                  <a:pt x="23" y="468"/>
                </a:lnTo>
                <a:lnTo>
                  <a:pt x="24" y="463"/>
                </a:lnTo>
                <a:lnTo>
                  <a:pt x="26" y="462"/>
                </a:lnTo>
                <a:lnTo>
                  <a:pt x="28" y="459"/>
                </a:lnTo>
                <a:lnTo>
                  <a:pt x="32" y="459"/>
                </a:lnTo>
                <a:lnTo>
                  <a:pt x="38" y="459"/>
                </a:lnTo>
                <a:lnTo>
                  <a:pt x="38" y="459"/>
                </a:lnTo>
                <a:lnTo>
                  <a:pt x="66" y="463"/>
                </a:lnTo>
                <a:lnTo>
                  <a:pt x="98" y="468"/>
                </a:lnTo>
                <a:lnTo>
                  <a:pt x="98" y="468"/>
                </a:lnTo>
                <a:lnTo>
                  <a:pt x="115" y="469"/>
                </a:lnTo>
                <a:lnTo>
                  <a:pt x="130" y="468"/>
                </a:lnTo>
                <a:lnTo>
                  <a:pt x="143" y="467"/>
                </a:lnTo>
                <a:lnTo>
                  <a:pt x="143" y="467"/>
                </a:lnTo>
                <a:lnTo>
                  <a:pt x="143" y="468"/>
                </a:lnTo>
                <a:lnTo>
                  <a:pt x="143" y="470"/>
                </a:lnTo>
                <a:lnTo>
                  <a:pt x="141" y="473"/>
                </a:lnTo>
                <a:lnTo>
                  <a:pt x="136" y="476"/>
                </a:lnTo>
                <a:lnTo>
                  <a:pt x="136" y="476"/>
                </a:lnTo>
                <a:lnTo>
                  <a:pt x="133" y="479"/>
                </a:lnTo>
                <a:lnTo>
                  <a:pt x="131" y="481"/>
                </a:lnTo>
                <a:lnTo>
                  <a:pt x="130" y="485"/>
                </a:lnTo>
                <a:lnTo>
                  <a:pt x="129" y="487"/>
                </a:lnTo>
                <a:lnTo>
                  <a:pt x="130" y="491"/>
                </a:lnTo>
                <a:lnTo>
                  <a:pt x="131" y="494"/>
                </a:lnTo>
                <a:lnTo>
                  <a:pt x="133" y="497"/>
                </a:lnTo>
                <a:lnTo>
                  <a:pt x="137" y="498"/>
                </a:lnTo>
                <a:lnTo>
                  <a:pt x="137" y="498"/>
                </a:lnTo>
                <a:lnTo>
                  <a:pt x="141" y="499"/>
                </a:lnTo>
                <a:lnTo>
                  <a:pt x="146" y="499"/>
                </a:lnTo>
                <a:lnTo>
                  <a:pt x="149" y="499"/>
                </a:lnTo>
                <a:lnTo>
                  <a:pt x="153" y="497"/>
                </a:lnTo>
                <a:lnTo>
                  <a:pt x="163" y="492"/>
                </a:lnTo>
                <a:lnTo>
                  <a:pt x="173" y="485"/>
                </a:lnTo>
                <a:lnTo>
                  <a:pt x="173" y="485"/>
                </a:lnTo>
                <a:lnTo>
                  <a:pt x="178" y="481"/>
                </a:lnTo>
                <a:lnTo>
                  <a:pt x="184" y="476"/>
                </a:lnTo>
                <a:lnTo>
                  <a:pt x="192" y="465"/>
                </a:lnTo>
                <a:lnTo>
                  <a:pt x="198" y="457"/>
                </a:lnTo>
                <a:lnTo>
                  <a:pt x="199" y="453"/>
                </a:lnTo>
                <a:lnTo>
                  <a:pt x="199" y="453"/>
                </a:lnTo>
                <a:lnTo>
                  <a:pt x="224" y="438"/>
                </a:lnTo>
                <a:lnTo>
                  <a:pt x="251" y="421"/>
                </a:lnTo>
                <a:lnTo>
                  <a:pt x="251" y="421"/>
                </a:lnTo>
                <a:lnTo>
                  <a:pt x="264" y="415"/>
                </a:lnTo>
                <a:lnTo>
                  <a:pt x="274" y="408"/>
                </a:lnTo>
                <a:lnTo>
                  <a:pt x="274" y="408"/>
                </a:lnTo>
                <a:lnTo>
                  <a:pt x="275" y="425"/>
                </a:lnTo>
                <a:lnTo>
                  <a:pt x="276" y="438"/>
                </a:lnTo>
                <a:lnTo>
                  <a:pt x="278" y="446"/>
                </a:lnTo>
                <a:lnTo>
                  <a:pt x="278" y="446"/>
                </a:lnTo>
                <a:lnTo>
                  <a:pt x="281" y="451"/>
                </a:lnTo>
                <a:lnTo>
                  <a:pt x="282" y="453"/>
                </a:lnTo>
                <a:lnTo>
                  <a:pt x="282" y="453"/>
                </a:lnTo>
                <a:lnTo>
                  <a:pt x="275" y="459"/>
                </a:lnTo>
                <a:lnTo>
                  <a:pt x="265" y="471"/>
                </a:lnTo>
                <a:lnTo>
                  <a:pt x="265" y="471"/>
                </a:lnTo>
                <a:lnTo>
                  <a:pt x="261" y="478"/>
                </a:lnTo>
                <a:lnTo>
                  <a:pt x="257" y="486"/>
                </a:lnTo>
                <a:lnTo>
                  <a:pt x="256" y="490"/>
                </a:lnTo>
                <a:lnTo>
                  <a:pt x="257" y="493"/>
                </a:lnTo>
                <a:lnTo>
                  <a:pt x="259" y="494"/>
                </a:lnTo>
                <a:lnTo>
                  <a:pt x="265" y="494"/>
                </a:lnTo>
                <a:lnTo>
                  <a:pt x="265" y="494"/>
                </a:lnTo>
                <a:lnTo>
                  <a:pt x="278" y="492"/>
                </a:lnTo>
                <a:lnTo>
                  <a:pt x="285" y="488"/>
                </a:lnTo>
                <a:lnTo>
                  <a:pt x="291" y="484"/>
                </a:lnTo>
                <a:lnTo>
                  <a:pt x="298" y="475"/>
                </a:lnTo>
                <a:lnTo>
                  <a:pt x="298" y="475"/>
                </a:lnTo>
                <a:lnTo>
                  <a:pt x="303" y="469"/>
                </a:lnTo>
                <a:lnTo>
                  <a:pt x="309" y="461"/>
                </a:lnTo>
                <a:lnTo>
                  <a:pt x="319" y="440"/>
                </a:lnTo>
                <a:lnTo>
                  <a:pt x="331" y="415"/>
                </a:lnTo>
                <a:lnTo>
                  <a:pt x="341" y="410"/>
                </a:lnTo>
                <a:lnTo>
                  <a:pt x="341" y="410"/>
                </a:lnTo>
                <a:lnTo>
                  <a:pt x="354" y="496"/>
                </a:lnTo>
                <a:lnTo>
                  <a:pt x="354" y="496"/>
                </a:lnTo>
                <a:lnTo>
                  <a:pt x="360" y="539"/>
                </a:lnTo>
                <a:lnTo>
                  <a:pt x="362" y="562"/>
                </a:lnTo>
                <a:lnTo>
                  <a:pt x="368" y="587"/>
                </a:lnTo>
                <a:lnTo>
                  <a:pt x="368" y="587"/>
                </a:lnTo>
                <a:lnTo>
                  <a:pt x="376" y="610"/>
                </a:lnTo>
                <a:lnTo>
                  <a:pt x="383" y="630"/>
                </a:lnTo>
                <a:lnTo>
                  <a:pt x="390" y="652"/>
                </a:lnTo>
                <a:lnTo>
                  <a:pt x="390" y="652"/>
                </a:lnTo>
                <a:lnTo>
                  <a:pt x="385" y="670"/>
                </a:lnTo>
                <a:lnTo>
                  <a:pt x="374" y="714"/>
                </a:lnTo>
                <a:lnTo>
                  <a:pt x="362" y="767"/>
                </a:lnTo>
                <a:lnTo>
                  <a:pt x="358" y="791"/>
                </a:lnTo>
                <a:lnTo>
                  <a:pt x="355" y="811"/>
                </a:lnTo>
                <a:lnTo>
                  <a:pt x="355" y="811"/>
                </a:lnTo>
                <a:lnTo>
                  <a:pt x="351" y="846"/>
                </a:lnTo>
                <a:lnTo>
                  <a:pt x="348" y="876"/>
                </a:lnTo>
                <a:lnTo>
                  <a:pt x="345" y="889"/>
                </a:lnTo>
                <a:lnTo>
                  <a:pt x="342" y="901"/>
                </a:lnTo>
                <a:lnTo>
                  <a:pt x="339" y="910"/>
                </a:lnTo>
                <a:lnTo>
                  <a:pt x="336" y="916"/>
                </a:lnTo>
                <a:lnTo>
                  <a:pt x="336" y="916"/>
                </a:lnTo>
                <a:lnTo>
                  <a:pt x="328" y="923"/>
                </a:lnTo>
                <a:lnTo>
                  <a:pt x="321" y="929"/>
                </a:lnTo>
                <a:lnTo>
                  <a:pt x="316" y="935"/>
                </a:lnTo>
                <a:lnTo>
                  <a:pt x="315" y="939"/>
                </a:lnTo>
                <a:lnTo>
                  <a:pt x="314" y="944"/>
                </a:lnTo>
                <a:lnTo>
                  <a:pt x="314" y="944"/>
                </a:lnTo>
                <a:lnTo>
                  <a:pt x="313" y="950"/>
                </a:lnTo>
                <a:lnTo>
                  <a:pt x="315" y="953"/>
                </a:lnTo>
                <a:lnTo>
                  <a:pt x="318" y="957"/>
                </a:lnTo>
                <a:lnTo>
                  <a:pt x="321" y="961"/>
                </a:lnTo>
                <a:lnTo>
                  <a:pt x="332" y="964"/>
                </a:lnTo>
                <a:lnTo>
                  <a:pt x="343" y="968"/>
                </a:lnTo>
                <a:lnTo>
                  <a:pt x="343" y="968"/>
                </a:lnTo>
                <a:lnTo>
                  <a:pt x="351" y="970"/>
                </a:lnTo>
                <a:lnTo>
                  <a:pt x="365" y="970"/>
                </a:lnTo>
                <a:lnTo>
                  <a:pt x="399" y="969"/>
                </a:lnTo>
                <a:lnTo>
                  <a:pt x="444" y="966"/>
                </a:lnTo>
                <a:lnTo>
                  <a:pt x="444" y="966"/>
                </a:lnTo>
                <a:lnTo>
                  <a:pt x="439" y="969"/>
                </a:lnTo>
                <a:lnTo>
                  <a:pt x="436" y="974"/>
                </a:lnTo>
                <a:lnTo>
                  <a:pt x="435" y="976"/>
                </a:lnTo>
                <a:lnTo>
                  <a:pt x="434" y="980"/>
                </a:lnTo>
                <a:lnTo>
                  <a:pt x="434" y="980"/>
                </a:lnTo>
                <a:lnTo>
                  <a:pt x="433" y="991"/>
                </a:lnTo>
                <a:lnTo>
                  <a:pt x="434" y="995"/>
                </a:lnTo>
                <a:lnTo>
                  <a:pt x="437" y="998"/>
                </a:lnTo>
                <a:lnTo>
                  <a:pt x="437" y="998"/>
                </a:lnTo>
                <a:lnTo>
                  <a:pt x="441" y="1000"/>
                </a:lnTo>
                <a:lnTo>
                  <a:pt x="445" y="1001"/>
                </a:lnTo>
                <a:lnTo>
                  <a:pt x="456" y="1002"/>
                </a:lnTo>
                <a:lnTo>
                  <a:pt x="480" y="1001"/>
                </a:lnTo>
                <a:lnTo>
                  <a:pt x="480" y="1001"/>
                </a:lnTo>
                <a:lnTo>
                  <a:pt x="496" y="1000"/>
                </a:lnTo>
                <a:lnTo>
                  <a:pt x="517" y="997"/>
                </a:lnTo>
                <a:lnTo>
                  <a:pt x="540" y="995"/>
                </a:lnTo>
                <a:lnTo>
                  <a:pt x="563" y="993"/>
                </a:lnTo>
                <a:lnTo>
                  <a:pt x="563" y="993"/>
                </a:lnTo>
                <a:lnTo>
                  <a:pt x="593" y="991"/>
                </a:lnTo>
                <a:lnTo>
                  <a:pt x="599" y="990"/>
                </a:lnTo>
                <a:lnTo>
                  <a:pt x="600" y="989"/>
                </a:lnTo>
                <a:lnTo>
                  <a:pt x="601" y="986"/>
                </a:lnTo>
                <a:lnTo>
                  <a:pt x="601" y="986"/>
                </a:lnTo>
                <a:lnTo>
                  <a:pt x="603" y="978"/>
                </a:lnTo>
                <a:lnTo>
                  <a:pt x="603" y="968"/>
                </a:lnTo>
                <a:lnTo>
                  <a:pt x="603" y="960"/>
                </a:lnTo>
                <a:lnTo>
                  <a:pt x="602" y="956"/>
                </a:lnTo>
                <a:lnTo>
                  <a:pt x="600" y="953"/>
                </a:lnTo>
                <a:lnTo>
                  <a:pt x="600" y="953"/>
                </a:lnTo>
                <a:lnTo>
                  <a:pt x="595" y="951"/>
                </a:lnTo>
                <a:lnTo>
                  <a:pt x="590" y="947"/>
                </a:lnTo>
                <a:lnTo>
                  <a:pt x="588" y="945"/>
                </a:lnTo>
                <a:lnTo>
                  <a:pt x="585" y="943"/>
                </a:lnTo>
                <a:lnTo>
                  <a:pt x="583" y="938"/>
                </a:lnTo>
                <a:lnTo>
                  <a:pt x="580" y="932"/>
                </a:lnTo>
                <a:lnTo>
                  <a:pt x="580" y="932"/>
                </a:lnTo>
                <a:lnTo>
                  <a:pt x="577" y="921"/>
                </a:lnTo>
                <a:lnTo>
                  <a:pt x="574" y="915"/>
                </a:lnTo>
                <a:lnTo>
                  <a:pt x="573" y="909"/>
                </a:lnTo>
                <a:lnTo>
                  <a:pt x="573" y="897"/>
                </a:lnTo>
                <a:lnTo>
                  <a:pt x="573" y="897"/>
                </a:lnTo>
                <a:lnTo>
                  <a:pt x="574" y="878"/>
                </a:lnTo>
                <a:lnTo>
                  <a:pt x="574" y="860"/>
                </a:lnTo>
                <a:lnTo>
                  <a:pt x="573" y="843"/>
                </a:lnTo>
                <a:lnTo>
                  <a:pt x="569" y="826"/>
                </a:lnTo>
                <a:lnTo>
                  <a:pt x="569" y="826"/>
                </a:lnTo>
                <a:lnTo>
                  <a:pt x="555" y="763"/>
                </a:lnTo>
                <a:lnTo>
                  <a:pt x="546" y="725"/>
                </a:lnTo>
                <a:lnTo>
                  <a:pt x="544" y="709"/>
                </a:lnTo>
                <a:lnTo>
                  <a:pt x="543" y="697"/>
                </a:lnTo>
                <a:lnTo>
                  <a:pt x="543" y="697"/>
                </a:lnTo>
                <a:lnTo>
                  <a:pt x="536" y="645"/>
                </a:lnTo>
                <a:lnTo>
                  <a:pt x="533" y="620"/>
                </a:lnTo>
                <a:lnTo>
                  <a:pt x="533" y="613"/>
                </a:lnTo>
                <a:lnTo>
                  <a:pt x="533" y="610"/>
                </a:lnTo>
                <a:lnTo>
                  <a:pt x="533" y="610"/>
                </a:lnTo>
                <a:lnTo>
                  <a:pt x="544" y="601"/>
                </a:lnTo>
                <a:lnTo>
                  <a:pt x="551" y="595"/>
                </a:lnTo>
                <a:lnTo>
                  <a:pt x="565" y="606"/>
                </a:lnTo>
                <a:lnTo>
                  <a:pt x="565" y="606"/>
                </a:lnTo>
                <a:lnTo>
                  <a:pt x="568" y="623"/>
                </a:lnTo>
                <a:lnTo>
                  <a:pt x="577" y="662"/>
                </a:lnTo>
                <a:lnTo>
                  <a:pt x="584" y="683"/>
                </a:lnTo>
                <a:lnTo>
                  <a:pt x="591" y="704"/>
                </a:lnTo>
                <a:lnTo>
                  <a:pt x="599" y="721"/>
                </a:lnTo>
                <a:lnTo>
                  <a:pt x="602" y="727"/>
                </a:lnTo>
                <a:lnTo>
                  <a:pt x="607" y="732"/>
                </a:lnTo>
                <a:lnTo>
                  <a:pt x="607" y="732"/>
                </a:lnTo>
                <a:lnTo>
                  <a:pt x="630" y="748"/>
                </a:lnTo>
                <a:lnTo>
                  <a:pt x="657" y="766"/>
                </a:lnTo>
                <a:lnTo>
                  <a:pt x="680" y="780"/>
                </a:lnTo>
                <a:lnTo>
                  <a:pt x="689" y="788"/>
                </a:lnTo>
                <a:lnTo>
                  <a:pt x="689" y="788"/>
                </a:lnTo>
                <a:lnTo>
                  <a:pt x="737" y="866"/>
                </a:lnTo>
                <a:lnTo>
                  <a:pt x="737" y="866"/>
                </a:lnTo>
                <a:lnTo>
                  <a:pt x="722" y="909"/>
                </a:lnTo>
                <a:lnTo>
                  <a:pt x="710" y="940"/>
                </a:lnTo>
                <a:lnTo>
                  <a:pt x="704" y="952"/>
                </a:lnTo>
                <a:lnTo>
                  <a:pt x="699" y="962"/>
                </a:lnTo>
                <a:lnTo>
                  <a:pt x="699" y="962"/>
                </a:lnTo>
                <a:lnTo>
                  <a:pt x="692" y="970"/>
                </a:lnTo>
                <a:lnTo>
                  <a:pt x="685" y="979"/>
                </a:lnTo>
                <a:lnTo>
                  <a:pt x="679" y="986"/>
                </a:lnTo>
                <a:lnTo>
                  <a:pt x="676" y="990"/>
                </a:lnTo>
                <a:lnTo>
                  <a:pt x="675" y="996"/>
                </a:lnTo>
                <a:lnTo>
                  <a:pt x="675" y="996"/>
                </a:lnTo>
                <a:lnTo>
                  <a:pt x="674" y="1002"/>
                </a:lnTo>
                <a:lnTo>
                  <a:pt x="674" y="1008"/>
                </a:lnTo>
                <a:lnTo>
                  <a:pt x="676" y="1015"/>
                </a:lnTo>
                <a:lnTo>
                  <a:pt x="679" y="1021"/>
                </a:lnTo>
                <a:lnTo>
                  <a:pt x="682" y="1027"/>
                </a:lnTo>
                <a:lnTo>
                  <a:pt x="688" y="1032"/>
                </a:lnTo>
                <a:lnTo>
                  <a:pt x="697" y="1037"/>
                </a:lnTo>
                <a:lnTo>
                  <a:pt x="706" y="1039"/>
                </a:lnTo>
                <a:lnTo>
                  <a:pt x="706" y="1039"/>
                </a:lnTo>
                <a:lnTo>
                  <a:pt x="717" y="1041"/>
                </a:lnTo>
                <a:lnTo>
                  <a:pt x="731" y="1042"/>
                </a:lnTo>
                <a:lnTo>
                  <a:pt x="756" y="1041"/>
                </a:lnTo>
                <a:lnTo>
                  <a:pt x="785" y="1039"/>
                </a:lnTo>
                <a:lnTo>
                  <a:pt x="785" y="1039"/>
                </a:lnTo>
                <a:lnTo>
                  <a:pt x="798" y="1037"/>
                </a:lnTo>
                <a:lnTo>
                  <a:pt x="827" y="1030"/>
                </a:lnTo>
                <a:lnTo>
                  <a:pt x="827" y="1030"/>
                </a:lnTo>
                <a:lnTo>
                  <a:pt x="848" y="1024"/>
                </a:lnTo>
                <a:lnTo>
                  <a:pt x="871" y="1016"/>
                </a:lnTo>
                <a:lnTo>
                  <a:pt x="882" y="1012"/>
                </a:lnTo>
                <a:lnTo>
                  <a:pt x="892" y="1006"/>
                </a:lnTo>
                <a:lnTo>
                  <a:pt x="900" y="998"/>
                </a:lnTo>
                <a:lnTo>
                  <a:pt x="907" y="991"/>
                </a:lnTo>
                <a:lnTo>
                  <a:pt x="907" y="991"/>
                </a:lnTo>
                <a:lnTo>
                  <a:pt x="916" y="979"/>
                </a:lnTo>
                <a:lnTo>
                  <a:pt x="920" y="975"/>
                </a:lnTo>
                <a:lnTo>
                  <a:pt x="921" y="973"/>
                </a:lnTo>
                <a:lnTo>
                  <a:pt x="921" y="969"/>
                </a:lnTo>
                <a:lnTo>
                  <a:pt x="921" y="966"/>
                </a:lnTo>
                <a:lnTo>
                  <a:pt x="915" y="953"/>
                </a:lnTo>
                <a:lnTo>
                  <a:pt x="915" y="953"/>
                </a:lnTo>
                <a:lnTo>
                  <a:pt x="893" y="899"/>
                </a:lnTo>
                <a:lnTo>
                  <a:pt x="877" y="859"/>
                </a:lnTo>
                <a:lnTo>
                  <a:pt x="877" y="859"/>
                </a:lnTo>
                <a:lnTo>
                  <a:pt x="871" y="852"/>
                </a:lnTo>
                <a:lnTo>
                  <a:pt x="858" y="837"/>
                </a:lnTo>
                <a:lnTo>
                  <a:pt x="844" y="823"/>
                </a:lnTo>
                <a:lnTo>
                  <a:pt x="840" y="818"/>
                </a:lnTo>
                <a:lnTo>
                  <a:pt x="838" y="815"/>
                </a:lnTo>
                <a:lnTo>
                  <a:pt x="838" y="815"/>
                </a:lnTo>
                <a:lnTo>
                  <a:pt x="854" y="769"/>
                </a:lnTo>
                <a:lnTo>
                  <a:pt x="869" y="731"/>
                </a:lnTo>
                <a:lnTo>
                  <a:pt x="876" y="711"/>
                </a:lnTo>
                <a:lnTo>
                  <a:pt x="883" y="696"/>
                </a:lnTo>
                <a:lnTo>
                  <a:pt x="883" y="696"/>
                </a:lnTo>
                <a:lnTo>
                  <a:pt x="898" y="665"/>
                </a:lnTo>
                <a:lnTo>
                  <a:pt x="913" y="636"/>
                </a:lnTo>
                <a:lnTo>
                  <a:pt x="932" y="605"/>
                </a:lnTo>
                <a:lnTo>
                  <a:pt x="932" y="605"/>
                </a:lnTo>
                <a:lnTo>
                  <a:pt x="961" y="672"/>
                </a:lnTo>
                <a:lnTo>
                  <a:pt x="981" y="722"/>
                </a:lnTo>
                <a:lnTo>
                  <a:pt x="989" y="742"/>
                </a:lnTo>
                <a:lnTo>
                  <a:pt x="992" y="752"/>
                </a:lnTo>
                <a:lnTo>
                  <a:pt x="992" y="752"/>
                </a:lnTo>
                <a:lnTo>
                  <a:pt x="998" y="775"/>
                </a:lnTo>
                <a:lnTo>
                  <a:pt x="999" y="788"/>
                </a:lnTo>
                <a:lnTo>
                  <a:pt x="1001" y="800"/>
                </a:lnTo>
                <a:lnTo>
                  <a:pt x="1001" y="800"/>
                </a:lnTo>
                <a:lnTo>
                  <a:pt x="999" y="809"/>
                </a:lnTo>
                <a:lnTo>
                  <a:pt x="998" y="818"/>
                </a:lnTo>
                <a:lnTo>
                  <a:pt x="998" y="823"/>
                </a:lnTo>
                <a:lnTo>
                  <a:pt x="998" y="828"/>
                </a:lnTo>
                <a:lnTo>
                  <a:pt x="999" y="832"/>
                </a:lnTo>
                <a:lnTo>
                  <a:pt x="1003" y="837"/>
                </a:lnTo>
                <a:lnTo>
                  <a:pt x="1003" y="837"/>
                </a:lnTo>
                <a:lnTo>
                  <a:pt x="1009" y="846"/>
                </a:lnTo>
                <a:lnTo>
                  <a:pt x="1014" y="851"/>
                </a:lnTo>
                <a:lnTo>
                  <a:pt x="1018" y="853"/>
                </a:lnTo>
                <a:lnTo>
                  <a:pt x="1020" y="852"/>
                </a:lnTo>
                <a:lnTo>
                  <a:pt x="1020" y="852"/>
                </a:lnTo>
                <a:lnTo>
                  <a:pt x="1021" y="851"/>
                </a:lnTo>
                <a:lnTo>
                  <a:pt x="1022" y="848"/>
                </a:lnTo>
                <a:lnTo>
                  <a:pt x="1021" y="838"/>
                </a:lnTo>
                <a:lnTo>
                  <a:pt x="1021" y="838"/>
                </a:lnTo>
                <a:lnTo>
                  <a:pt x="1015" y="824"/>
                </a:lnTo>
                <a:lnTo>
                  <a:pt x="1013" y="817"/>
                </a:lnTo>
                <a:lnTo>
                  <a:pt x="1012" y="809"/>
                </a:lnTo>
                <a:lnTo>
                  <a:pt x="1012" y="809"/>
                </a:lnTo>
                <a:lnTo>
                  <a:pt x="1012" y="802"/>
                </a:lnTo>
                <a:lnTo>
                  <a:pt x="1012" y="791"/>
                </a:lnTo>
                <a:lnTo>
                  <a:pt x="1012" y="777"/>
                </a:lnTo>
                <a:lnTo>
                  <a:pt x="1012" y="758"/>
                </a:lnTo>
                <a:lnTo>
                  <a:pt x="1012" y="758"/>
                </a:lnTo>
                <a:lnTo>
                  <a:pt x="1010" y="748"/>
                </a:lnTo>
                <a:lnTo>
                  <a:pt x="1008" y="737"/>
                </a:lnTo>
                <a:lnTo>
                  <a:pt x="1003" y="715"/>
                </a:lnTo>
                <a:lnTo>
                  <a:pt x="997" y="697"/>
                </a:lnTo>
                <a:lnTo>
                  <a:pt x="991" y="681"/>
                </a:lnTo>
                <a:lnTo>
                  <a:pt x="991" y="681"/>
                </a:lnTo>
                <a:lnTo>
                  <a:pt x="984" y="662"/>
                </a:lnTo>
                <a:lnTo>
                  <a:pt x="974" y="635"/>
                </a:lnTo>
                <a:lnTo>
                  <a:pt x="966" y="611"/>
                </a:lnTo>
                <a:lnTo>
                  <a:pt x="959" y="595"/>
                </a:lnTo>
                <a:lnTo>
                  <a:pt x="959" y="595"/>
                </a:lnTo>
                <a:lnTo>
                  <a:pt x="958" y="590"/>
                </a:lnTo>
                <a:lnTo>
                  <a:pt x="957" y="582"/>
                </a:lnTo>
                <a:lnTo>
                  <a:pt x="955" y="563"/>
                </a:lnTo>
                <a:lnTo>
                  <a:pt x="952" y="540"/>
                </a:lnTo>
                <a:lnTo>
                  <a:pt x="952" y="540"/>
                </a:lnTo>
                <a:lnTo>
                  <a:pt x="974" y="487"/>
                </a:lnTo>
                <a:lnTo>
                  <a:pt x="991" y="439"/>
                </a:lnTo>
                <a:lnTo>
                  <a:pt x="999" y="415"/>
                </a:lnTo>
                <a:lnTo>
                  <a:pt x="1006" y="394"/>
                </a:lnTo>
                <a:lnTo>
                  <a:pt x="1006" y="394"/>
                </a:lnTo>
                <a:lnTo>
                  <a:pt x="1008" y="383"/>
                </a:lnTo>
                <a:lnTo>
                  <a:pt x="1010" y="372"/>
                </a:lnTo>
                <a:lnTo>
                  <a:pt x="1012" y="350"/>
                </a:lnTo>
                <a:lnTo>
                  <a:pt x="1010" y="326"/>
                </a:lnTo>
                <a:lnTo>
                  <a:pt x="1008" y="303"/>
                </a:lnTo>
                <a:lnTo>
                  <a:pt x="1004" y="281"/>
                </a:lnTo>
                <a:lnTo>
                  <a:pt x="1001" y="261"/>
                </a:lnTo>
                <a:lnTo>
                  <a:pt x="996" y="244"/>
                </a:lnTo>
                <a:lnTo>
                  <a:pt x="992" y="232"/>
                </a:lnTo>
                <a:lnTo>
                  <a:pt x="992" y="232"/>
                </a:lnTo>
                <a:lnTo>
                  <a:pt x="987" y="221"/>
                </a:lnTo>
                <a:lnTo>
                  <a:pt x="981" y="209"/>
                </a:lnTo>
                <a:lnTo>
                  <a:pt x="966" y="187"/>
                </a:lnTo>
                <a:lnTo>
                  <a:pt x="946" y="161"/>
                </a:lnTo>
                <a:lnTo>
                  <a:pt x="946" y="161"/>
                </a:lnTo>
                <a:lnTo>
                  <a:pt x="945" y="158"/>
                </a:lnTo>
                <a:lnTo>
                  <a:pt x="939" y="148"/>
                </a:lnTo>
                <a:lnTo>
                  <a:pt x="929" y="136"/>
                </a:lnTo>
                <a:lnTo>
                  <a:pt x="917" y="121"/>
                </a:lnTo>
                <a:lnTo>
                  <a:pt x="917" y="121"/>
                </a:lnTo>
                <a:lnTo>
                  <a:pt x="909" y="114"/>
                </a:lnTo>
                <a:lnTo>
                  <a:pt x="901" y="107"/>
                </a:lnTo>
                <a:lnTo>
                  <a:pt x="882" y="94"/>
                </a:lnTo>
                <a:lnTo>
                  <a:pt x="861" y="81"/>
                </a:lnTo>
                <a:lnTo>
                  <a:pt x="838" y="69"/>
                </a:lnTo>
                <a:lnTo>
                  <a:pt x="838" y="69"/>
                </a:lnTo>
                <a:lnTo>
                  <a:pt x="824" y="62"/>
                </a:lnTo>
                <a:lnTo>
                  <a:pt x="806" y="55"/>
                </a:lnTo>
                <a:lnTo>
                  <a:pt x="761" y="37"/>
                </a:lnTo>
                <a:lnTo>
                  <a:pt x="720" y="22"/>
                </a:lnTo>
                <a:lnTo>
                  <a:pt x="705" y="17"/>
                </a:lnTo>
                <a:lnTo>
                  <a:pt x="695" y="15"/>
                </a:lnTo>
                <a:lnTo>
                  <a:pt x="695" y="15"/>
                </a:lnTo>
                <a:lnTo>
                  <a:pt x="652" y="9"/>
                </a:lnTo>
                <a:lnTo>
                  <a:pt x="652" y="9"/>
                </a:lnTo>
                <a:lnTo>
                  <a:pt x="651" y="9"/>
                </a:lnTo>
                <a:lnTo>
                  <a:pt x="649" y="8"/>
                </a:lnTo>
                <a:lnTo>
                  <a:pt x="647" y="6"/>
                </a:lnTo>
                <a:lnTo>
                  <a:pt x="643" y="5"/>
                </a:lnTo>
                <a:lnTo>
                  <a:pt x="639" y="4"/>
                </a:lnTo>
                <a:lnTo>
                  <a:pt x="617" y="2"/>
                </a:lnTo>
                <a:lnTo>
                  <a:pt x="617" y="2"/>
                </a:lnTo>
                <a:lnTo>
                  <a:pt x="584" y="0"/>
                </a:lnTo>
                <a:lnTo>
                  <a:pt x="562" y="0"/>
                </a:lnTo>
                <a:lnTo>
                  <a:pt x="562" y="0"/>
                </a:lnTo>
                <a:lnTo>
                  <a:pt x="537" y="0"/>
                </a:lnTo>
                <a:lnTo>
                  <a:pt x="527" y="2"/>
                </a:lnTo>
                <a:lnTo>
                  <a:pt x="517" y="4"/>
                </a:lnTo>
                <a:lnTo>
                  <a:pt x="517" y="4"/>
                </a:lnTo>
                <a:lnTo>
                  <a:pt x="498" y="11"/>
                </a:lnTo>
                <a:lnTo>
                  <a:pt x="487" y="14"/>
                </a:lnTo>
                <a:lnTo>
                  <a:pt x="474" y="16"/>
                </a:lnTo>
                <a:lnTo>
                  <a:pt x="474" y="16"/>
                </a:lnTo>
                <a:lnTo>
                  <a:pt x="468" y="16"/>
                </a:lnTo>
                <a:lnTo>
                  <a:pt x="463" y="16"/>
                </a:lnTo>
                <a:lnTo>
                  <a:pt x="456" y="15"/>
                </a:lnTo>
                <a:lnTo>
                  <a:pt x="452" y="14"/>
                </a:lnTo>
                <a:lnTo>
                  <a:pt x="447" y="15"/>
                </a:lnTo>
                <a:lnTo>
                  <a:pt x="442" y="16"/>
                </a:lnTo>
                <a:lnTo>
                  <a:pt x="435" y="20"/>
                </a:lnTo>
                <a:lnTo>
                  <a:pt x="435" y="20"/>
                </a:lnTo>
                <a:lnTo>
                  <a:pt x="427" y="23"/>
                </a:lnTo>
                <a:lnTo>
                  <a:pt x="419" y="28"/>
                </a:lnTo>
                <a:lnTo>
                  <a:pt x="407" y="37"/>
                </a:lnTo>
                <a:lnTo>
                  <a:pt x="401" y="40"/>
                </a:lnTo>
                <a:lnTo>
                  <a:pt x="394" y="44"/>
                </a:lnTo>
                <a:lnTo>
                  <a:pt x="385" y="45"/>
                </a:lnTo>
                <a:lnTo>
                  <a:pt x="376" y="46"/>
                </a:lnTo>
                <a:lnTo>
                  <a:pt x="376" y="46"/>
                </a:lnTo>
                <a:lnTo>
                  <a:pt x="366" y="46"/>
                </a:lnTo>
                <a:lnTo>
                  <a:pt x="359" y="44"/>
                </a:lnTo>
                <a:lnTo>
                  <a:pt x="353" y="41"/>
                </a:lnTo>
                <a:lnTo>
                  <a:pt x="348" y="39"/>
                </a:lnTo>
                <a:lnTo>
                  <a:pt x="343" y="35"/>
                </a:lnTo>
                <a:lnTo>
                  <a:pt x="337" y="33"/>
                </a:lnTo>
                <a:lnTo>
                  <a:pt x="328" y="32"/>
                </a:lnTo>
                <a:lnTo>
                  <a:pt x="318" y="33"/>
                </a:lnTo>
                <a:lnTo>
                  <a:pt x="318" y="33"/>
                </a:lnTo>
                <a:lnTo>
                  <a:pt x="310" y="33"/>
                </a:lnTo>
                <a:lnTo>
                  <a:pt x="304" y="35"/>
                </a:lnTo>
                <a:lnTo>
                  <a:pt x="292" y="41"/>
                </a:lnTo>
                <a:lnTo>
                  <a:pt x="281" y="49"/>
                </a:lnTo>
                <a:lnTo>
                  <a:pt x="270" y="57"/>
                </a:lnTo>
                <a:lnTo>
                  <a:pt x="262" y="67"/>
                </a:lnTo>
                <a:lnTo>
                  <a:pt x="253" y="75"/>
                </a:lnTo>
                <a:lnTo>
                  <a:pt x="244" y="89"/>
                </a:lnTo>
                <a:lnTo>
                  <a:pt x="244" y="89"/>
                </a:lnTo>
                <a:lnTo>
                  <a:pt x="241" y="94"/>
                </a:lnTo>
                <a:lnTo>
                  <a:pt x="240" y="100"/>
                </a:lnTo>
                <a:lnTo>
                  <a:pt x="239" y="113"/>
                </a:lnTo>
                <a:lnTo>
                  <a:pt x="240" y="131"/>
                </a:lnTo>
                <a:lnTo>
                  <a:pt x="240" y="131"/>
                </a:lnTo>
                <a:lnTo>
                  <a:pt x="239" y="146"/>
                </a:lnTo>
                <a:lnTo>
                  <a:pt x="236" y="163"/>
                </a:lnTo>
                <a:lnTo>
                  <a:pt x="236" y="163"/>
                </a:lnTo>
                <a:lnTo>
                  <a:pt x="234" y="166"/>
                </a:lnTo>
                <a:lnTo>
                  <a:pt x="230" y="172"/>
                </a:lnTo>
                <a:lnTo>
                  <a:pt x="223" y="186"/>
                </a:lnTo>
                <a:lnTo>
                  <a:pt x="223" y="186"/>
                </a:lnTo>
                <a:lnTo>
                  <a:pt x="219" y="190"/>
                </a:lnTo>
                <a:lnTo>
                  <a:pt x="217" y="193"/>
                </a:lnTo>
                <a:lnTo>
                  <a:pt x="215" y="198"/>
                </a:lnTo>
                <a:lnTo>
                  <a:pt x="215" y="204"/>
                </a:lnTo>
                <a:lnTo>
                  <a:pt x="215" y="204"/>
                </a:lnTo>
                <a:lnTo>
                  <a:pt x="215" y="212"/>
                </a:lnTo>
                <a:lnTo>
                  <a:pt x="216" y="217"/>
                </a:lnTo>
                <a:lnTo>
                  <a:pt x="216" y="223"/>
                </a:lnTo>
                <a:lnTo>
                  <a:pt x="216" y="229"/>
                </a:lnTo>
                <a:lnTo>
                  <a:pt x="216" y="229"/>
                </a:lnTo>
                <a:lnTo>
                  <a:pt x="217" y="239"/>
                </a:lnTo>
                <a:lnTo>
                  <a:pt x="218" y="249"/>
                </a:lnTo>
                <a:lnTo>
                  <a:pt x="222" y="259"/>
                </a:lnTo>
                <a:lnTo>
                  <a:pt x="222" y="27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2">
            <a:extLst>
              <a:ext uri="{FF2B5EF4-FFF2-40B4-BE49-F238E27FC236}">
                <a16:creationId xmlns:a16="http://schemas.microsoft.com/office/drawing/2014/main" id="{4218A3E4-A064-418F-AE10-0805BC95DD8F}"/>
              </a:ext>
            </a:extLst>
          </p:cNvPr>
          <p:cNvSpPr>
            <a:spLocks/>
          </p:cNvSpPr>
          <p:nvPr/>
        </p:nvSpPr>
        <p:spPr bwMode="auto">
          <a:xfrm>
            <a:off x="800298" y="4554125"/>
            <a:ext cx="862013" cy="1822450"/>
          </a:xfrm>
          <a:custGeom>
            <a:avLst/>
            <a:gdLst>
              <a:gd name="T0" fmla="*/ 257 w 543"/>
              <a:gd name="T1" fmla="*/ 716 h 1148"/>
              <a:gd name="T2" fmla="*/ 268 w 543"/>
              <a:gd name="T3" fmla="*/ 723 h 1148"/>
              <a:gd name="T4" fmla="*/ 290 w 543"/>
              <a:gd name="T5" fmla="*/ 690 h 1148"/>
              <a:gd name="T6" fmla="*/ 287 w 543"/>
              <a:gd name="T7" fmla="*/ 766 h 1148"/>
              <a:gd name="T8" fmla="*/ 314 w 543"/>
              <a:gd name="T9" fmla="*/ 881 h 1148"/>
              <a:gd name="T10" fmla="*/ 317 w 543"/>
              <a:gd name="T11" fmla="*/ 976 h 1148"/>
              <a:gd name="T12" fmla="*/ 304 w 543"/>
              <a:gd name="T13" fmla="*/ 1074 h 1148"/>
              <a:gd name="T14" fmla="*/ 286 w 543"/>
              <a:gd name="T15" fmla="*/ 1110 h 1148"/>
              <a:gd name="T16" fmla="*/ 291 w 543"/>
              <a:gd name="T17" fmla="*/ 1137 h 1148"/>
              <a:gd name="T18" fmla="*/ 343 w 543"/>
              <a:gd name="T19" fmla="*/ 1148 h 1148"/>
              <a:gd name="T20" fmla="*/ 413 w 543"/>
              <a:gd name="T21" fmla="*/ 1142 h 1148"/>
              <a:gd name="T22" fmla="*/ 425 w 543"/>
              <a:gd name="T23" fmla="*/ 1129 h 1148"/>
              <a:gd name="T24" fmla="*/ 419 w 543"/>
              <a:gd name="T25" fmla="*/ 1100 h 1148"/>
              <a:gd name="T26" fmla="*/ 482 w 543"/>
              <a:gd name="T27" fmla="*/ 1051 h 1148"/>
              <a:gd name="T28" fmla="*/ 540 w 543"/>
              <a:gd name="T29" fmla="*/ 1039 h 1148"/>
              <a:gd name="T30" fmla="*/ 533 w 543"/>
              <a:gd name="T31" fmla="*/ 1017 h 1148"/>
              <a:gd name="T32" fmla="*/ 505 w 543"/>
              <a:gd name="T33" fmla="*/ 971 h 1148"/>
              <a:gd name="T34" fmla="*/ 483 w 543"/>
              <a:gd name="T35" fmla="*/ 827 h 1148"/>
              <a:gd name="T36" fmla="*/ 491 w 543"/>
              <a:gd name="T37" fmla="*/ 701 h 1148"/>
              <a:gd name="T38" fmla="*/ 493 w 543"/>
              <a:gd name="T39" fmla="*/ 594 h 1148"/>
              <a:gd name="T40" fmla="*/ 485 w 543"/>
              <a:gd name="T41" fmla="*/ 528 h 1148"/>
              <a:gd name="T42" fmla="*/ 519 w 543"/>
              <a:gd name="T43" fmla="*/ 451 h 1148"/>
              <a:gd name="T44" fmla="*/ 538 w 543"/>
              <a:gd name="T45" fmla="*/ 343 h 1148"/>
              <a:gd name="T46" fmla="*/ 531 w 543"/>
              <a:gd name="T47" fmla="*/ 287 h 1148"/>
              <a:gd name="T48" fmla="*/ 473 w 543"/>
              <a:gd name="T49" fmla="*/ 166 h 1148"/>
              <a:gd name="T50" fmla="*/ 431 w 543"/>
              <a:gd name="T51" fmla="*/ 119 h 1148"/>
              <a:gd name="T52" fmla="*/ 356 w 543"/>
              <a:gd name="T53" fmla="*/ 62 h 1148"/>
              <a:gd name="T54" fmla="*/ 285 w 543"/>
              <a:gd name="T55" fmla="*/ 4 h 1148"/>
              <a:gd name="T56" fmla="*/ 250 w 543"/>
              <a:gd name="T57" fmla="*/ 1 h 1148"/>
              <a:gd name="T58" fmla="*/ 207 w 543"/>
              <a:gd name="T59" fmla="*/ 26 h 1148"/>
              <a:gd name="T60" fmla="*/ 171 w 543"/>
              <a:gd name="T61" fmla="*/ 64 h 1148"/>
              <a:gd name="T62" fmla="*/ 138 w 543"/>
              <a:gd name="T63" fmla="*/ 89 h 1148"/>
              <a:gd name="T64" fmla="*/ 43 w 543"/>
              <a:gd name="T65" fmla="*/ 188 h 1148"/>
              <a:gd name="T66" fmla="*/ 22 w 543"/>
              <a:gd name="T67" fmla="*/ 241 h 1148"/>
              <a:gd name="T68" fmla="*/ 0 w 543"/>
              <a:gd name="T69" fmla="*/ 371 h 1148"/>
              <a:gd name="T70" fmla="*/ 26 w 543"/>
              <a:gd name="T71" fmla="*/ 520 h 1148"/>
              <a:gd name="T72" fmla="*/ 38 w 543"/>
              <a:gd name="T73" fmla="*/ 601 h 1148"/>
              <a:gd name="T74" fmla="*/ 75 w 543"/>
              <a:gd name="T75" fmla="*/ 711 h 1148"/>
              <a:gd name="T76" fmla="*/ 121 w 543"/>
              <a:gd name="T77" fmla="*/ 790 h 1148"/>
              <a:gd name="T78" fmla="*/ 148 w 543"/>
              <a:gd name="T79" fmla="*/ 902 h 1148"/>
              <a:gd name="T80" fmla="*/ 142 w 543"/>
              <a:gd name="T81" fmla="*/ 975 h 1148"/>
              <a:gd name="T82" fmla="*/ 129 w 543"/>
              <a:gd name="T83" fmla="*/ 1005 h 1148"/>
              <a:gd name="T84" fmla="*/ 98 w 543"/>
              <a:gd name="T85" fmla="*/ 1031 h 1148"/>
              <a:gd name="T86" fmla="*/ 98 w 543"/>
              <a:gd name="T87" fmla="*/ 1050 h 1148"/>
              <a:gd name="T88" fmla="*/ 124 w 543"/>
              <a:gd name="T89" fmla="*/ 1067 h 1148"/>
              <a:gd name="T90" fmla="*/ 144 w 543"/>
              <a:gd name="T91" fmla="*/ 1077 h 1148"/>
              <a:gd name="T92" fmla="*/ 149 w 543"/>
              <a:gd name="T93" fmla="*/ 1099 h 1148"/>
              <a:gd name="T94" fmla="*/ 192 w 543"/>
              <a:gd name="T95" fmla="*/ 1111 h 1148"/>
              <a:gd name="T96" fmla="*/ 261 w 543"/>
              <a:gd name="T97" fmla="*/ 1111 h 1148"/>
              <a:gd name="T98" fmla="*/ 276 w 543"/>
              <a:gd name="T99" fmla="*/ 1090 h 1148"/>
              <a:gd name="T100" fmla="*/ 270 w 543"/>
              <a:gd name="T101" fmla="*/ 1050 h 1148"/>
              <a:gd name="T102" fmla="*/ 247 w 543"/>
              <a:gd name="T103" fmla="*/ 948 h 1148"/>
              <a:gd name="T104" fmla="*/ 235 w 543"/>
              <a:gd name="T105" fmla="*/ 820 h 1148"/>
              <a:gd name="T106" fmla="*/ 236 w 543"/>
              <a:gd name="T107" fmla="*/ 770 h 1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43" h="1148">
                <a:moveTo>
                  <a:pt x="240" y="692"/>
                </a:moveTo>
                <a:lnTo>
                  <a:pt x="240" y="692"/>
                </a:lnTo>
                <a:lnTo>
                  <a:pt x="246" y="697"/>
                </a:lnTo>
                <a:lnTo>
                  <a:pt x="251" y="703"/>
                </a:lnTo>
                <a:lnTo>
                  <a:pt x="257" y="716"/>
                </a:lnTo>
                <a:lnTo>
                  <a:pt x="261" y="721"/>
                </a:lnTo>
                <a:lnTo>
                  <a:pt x="263" y="724"/>
                </a:lnTo>
                <a:lnTo>
                  <a:pt x="264" y="726"/>
                </a:lnTo>
                <a:lnTo>
                  <a:pt x="265" y="726"/>
                </a:lnTo>
                <a:lnTo>
                  <a:pt x="268" y="723"/>
                </a:lnTo>
                <a:lnTo>
                  <a:pt x="268" y="723"/>
                </a:lnTo>
                <a:lnTo>
                  <a:pt x="282" y="698"/>
                </a:lnTo>
                <a:lnTo>
                  <a:pt x="291" y="682"/>
                </a:lnTo>
                <a:lnTo>
                  <a:pt x="291" y="682"/>
                </a:lnTo>
                <a:lnTo>
                  <a:pt x="290" y="690"/>
                </a:lnTo>
                <a:lnTo>
                  <a:pt x="286" y="713"/>
                </a:lnTo>
                <a:lnTo>
                  <a:pt x="284" y="727"/>
                </a:lnTo>
                <a:lnTo>
                  <a:pt x="284" y="741"/>
                </a:lnTo>
                <a:lnTo>
                  <a:pt x="285" y="755"/>
                </a:lnTo>
                <a:lnTo>
                  <a:pt x="287" y="766"/>
                </a:lnTo>
                <a:lnTo>
                  <a:pt x="287" y="766"/>
                </a:lnTo>
                <a:lnTo>
                  <a:pt x="292" y="780"/>
                </a:lnTo>
                <a:lnTo>
                  <a:pt x="297" y="801"/>
                </a:lnTo>
                <a:lnTo>
                  <a:pt x="309" y="853"/>
                </a:lnTo>
                <a:lnTo>
                  <a:pt x="314" y="881"/>
                </a:lnTo>
                <a:lnTo>
                  <a:pt x="317" y="906"/>
                </a:lnTo>
                <a:lnTo>
                  <a:pt x="320" y="928"/>
                </a:lnTo>
                <a:lnTo>
                  <a:pt x="321" y="944"/>
                </a:lnTo>
                <a:lnTo>
                  <a:pt x="321" y="944"/>
                </a:lnTo>
                <a:lnTo>
                  <a:pt x="317" y="976"/>
                </a:lnTo>
                <a:lnTo>
                  <a:pt x="313" y="1019"/>
                </a:lnTo>
                <a:lnTo>
                  <a:pt x="308" y="1055"/>
                </a:lnTo>
                <a:lnTo>
                  <a:pt x="305" y="1068"/>
                </a:lnTo>
                <a:lnTo>
                  <a:pt x="304" y="1074"/>
                </a:lnTo>
                <a:lnTo>
                  <a:pt x="304" y="1074"/>
                </a:lnTo>
                <a:lnTo>
                  <a:pt x="293" y="1091"/>
                </a:lnTo>
                <a:lnTo>
                  <a:pt x="288" y="1101"/>
                </a:lnTo>
                <a:lnTo>
                  <a:pt x="287" y="1106"/>
                </a:lnTo>
                <a:lnTo>
                  <a:pt x="286" y="1110"/>
                </a:lnTo>
                <a:lnTo>
                  <a:pt x="286" y="1110"/>
                </a:lnTo>
                <a:lnTo>
                  <a:pt x="286" y="1118"/>
                </a:lnTo>
                <a:lnTo>
                  <a:pt x="286" y="1126"/>
                </a:lnTo>
                <a:lnTo>
                  <a:pt x="287" y="1130"/>
                </a:lnTo>
                <a:lnTo>
                  <a:pt x="288" y="1134"/>
                </a:lnTo>
                <a:lnTo>
                  <a:pt x="291" y="1137"/>
                </a:lnTo>
                <a:lnTo>
                  <a:pt x="293" y="1140"/>
                </a:lnTo>
                <a:lnTo>
                  <a:pt x="293" y="1140"/>
                </a:lnTo>
                <a:lnTo>
                  <a:pt x="304" y="1143"/>
                </a:lnTo>
                <a:lnTo>
                  <a:pt x="321" y="1146"/>
                </a:lnTo>
                <a:lnTo>
                  <a:pt x="343" y="1148"/>
                </a:lnTo>
                <a:lnTo>
                  <a:pt x="368" y="1148"/>
                </a:lnTo>
                <a:lnTo>
                  <a:pt x="368" y="1148"/>
                </a:lnTo>
                <a:lnTo>
                  <a:pt x="390" y="1147"/>
                </a:lnTo>
                <a:lnTo>
                  <a:pt x="407" y="1145"/>
                </a:lnTo>
                <a:lnTo>
                  <a:pt x="413" y="1142"/>
                </a:lnTo>
                <a:lnTo>
                  <a:pt x="418" y="1140"/>
                </a:lnTo>
                <a:lnTo>
                  <a:pt x="422" y="1136"/>
                </a:lnTo>
                <a:lnTo>
                  <a:pt x="424" y="1133"/>
                </a:lnTo>
                <a:lnTo>
                  <a:pt x="424" y="1133"/>
                </a:lnTo>
                <a:lnTo>
                  <a:pt x="425" y="1129"/>
                </a:lnTo>
                <a:lnTo>
                  <a:pt x="426" y="1125"/>
                </a:lnTo>
                <a:lnTo>
                  <a:pt x="425" y="1118"/>
                </a:lnTo>
                <a:lnTo>
                  <a:pt x="422" y="1110"/>
                </a:lnTo>
                <a:lnTo>
                  <a:pt x="419" y="1100"/>
                </a:lnTo>
                <a:lnTo>
                  <a:pt x="419" y="1100"/>
                </a:lnTo>
                <a:lnTo>
                  <a:pt x="414" y="1072"/>
                </a:lnTo>
                <a:lnTo>
                  <a:pt x="413" y="1054"/>
                </a:lnTo>
                <a:lnTo>
                  <a:pt x="413" y="1054"/>
                </a:lnTo>
                <a:lnTo>
                  <a:pt x="451" y="1053"/>
                </a:lnTo>
                <a:lnTo>
                  <a:pt x="482" y="1051"/>
                </a:lnTo>
                <a:lnTo>
                  <a:pt x="509" y="1049"/>
                </a:lnTo>
                <a:lnTo>
                  <a:pt x="509" y="1049"/>
                </a:lnTo>
                <a:lnTo>
                  <a:pt x="525" y="1047"/>
                </a:lnTo>
                <a:lnTo>
                  <a:pt x="535" y="1043"/>
                </a:lnTo>
                <a:lnTo>
                  <a:pt x="540" y="1039"/>
                </a:lnTo>
                <a:lnTo>
                  <a:pt x="543" y="1034"/>
                </a:lnTo>
                <a:lnTo>
                  <a:pt x="543" y="1034"/>
                </a:lnTo>
                <a:lnTo>
                  <a:pt x="543" y="1032"/>
                </a:lnTo>
                <a:lnTo>
                  <a:pt x="542" y="1028"/>
                </a:lnTo>
                <a:lnTo>
                  <a:pt x="533" y="1017"/>
                </a:lnTo>
                <a:lnTo>
                  <a:pt x="522" y="1002"/>
                </a:lnTo>
                <a:lnTo>
                  <a:pt x="515" y="991"/>
                </a:lnTo>
                <a:lnTo>
                  <a:pt x="509" y="979"/>
                </a:lnTo>
                <a:lnTo>
                  <a:pt x="509" y="979"/>
                </a:lnTo>
                <a:lnTo>
                  <a:pt x="505" y="971"/>
                </a:lnTo>
                <a:lnTo>
                  <a:pt x="503" y="962"/>
                </a:lnTo>
                <a:lnTo>
                  <a:pt x="497" y="940"/>
                </a:lnTo>
                <a:lnTo>
                  <a:pt x="493" y="913"/>
                </a:lnTo>
                <a:lnTo>
                  <a:pt x="489" y="884"/>
                </a:lnTo>
                <a:lnTo>
                  <a:pt x="483" y="827"/>
                </a:lnTo>
                <a:lnTo>
                  <a:pt x="482" y="784"/>
                </a:lnTo>
                <a:lnTo>
                  <a:pt x="482" y="784"/>
                </a:lnTo>
                <a:lnTo>
                  <a:pt x="482" y="766"/>
                </a:lnTo>
                <a:lnTo>
                  <a:pt x="485" y="745"/>
                </a:lnTo>
                <a:lnTo>
                  <a:pt x="491" y="701"/>
                </a:lnTo>
                <a:lnTo>
                  <a:pt x="502" y="641"/>
                </a:lnTo>
                <a:lnTo>
                  <a:pt x="502" y="641"/>
                </a:lnTo>
                <a:lnTo>
                  <a:pt x="500" y="634"/>
                </a:lnTo>
                <a:lnTo>
                  <a:pt x="499" y="623"/>
                </a:lnTo>
                <a:lnTo>
                  <a:pt x="493" y="594"/>
                </a:lnTo>
                <a:lnTo>
                  <a:pt x="486" y="563"/>
                </a:lnTo>
                <a:lnTo>
                  <a:pt x="483" y="549"/>
                </a:lnTo>
                <a:lnTo>
                  <a:pt x="483" y="538"/>
                </a:lnTo>
                <a:lnTo>
                  <a:pt x="483" y="538"/>
                </a:lnTo>
                <a:lnTo>
                  <a:pt x="485" y="528"/>
                </a:lnTo>
                <a:lnTo>
                  <a:pt x="488" y="517"/>
                </a:lnTo>
                <a:lnTo>
                  <a:pt x="493" y="505"/>
                </a:lnTo>
                <a:lnTo>
                  <a:pt x="499" y="493"/>
                </a:lnTo>
                <a:lnTo>
                  <a:pt x="512" y="466"/>
                </a:lnTo>
                <a:lnTo>
                  <a:pt x="519" y="451"/>
                </a:lnTo>
                <a:lnTo>
                  <a:pt x="523" y="436"/>
                </a:lnTo>
                <a:lnTo>
                  <a:pt x="523" y="436"/>
                </a:lnTo>
                <a:lnTo>
                  <a:pt x="529" y="401"/>
                </a:lnTo>
                <a:lnTo>
                  <a:pt x="535" y="361"/>
                </a:lnTo>
                <a:lnTo>
                  <a:pt x="538" y="343"/>
                </a:lnTo>
                <a:lnTo>
                  <a:pt x="538" y="326"/>
                </a:lnTo>
                <a:lnTo>
                  <a:pt x="538" y="311"/>
                </a:lnTo>
                <a:lnTo>
                  <a:pt x="535" y="299"/>
                </a:lnTo>
                <a:lnTo>
                  <a:pt x="535" y="299"/>
                </a:lnTo>
                <a:lnTo>
                  <a:pt x="531" y="287"/>
                </a:lnTo>
                <a:lnTo>
                  <a:pt x="525" y="271"/>
                </a:lnTo>
                <a:lnTo>
                  <a:pt x="506" y="233"/>
                </a:lnTo>
                <a:lnTo>
                  <a:pt x="483" y="185"/>
                </a:lnTo>
                <a:lnTo>
                  <a:pt x="483" y="185"/>
                </a:lnTo>
                <a:lnTo>
                  <a:pt x="473" y="166"/>
                </a:lnTo>
                <a:lnTo>
                  <a:pt x="460" y="148"/>
                </a:lnTo>
                <a:lnTo>
                  <a:pt x="454" y="141"/>
                </a:lnTo>
                <a:lnTo>
                  <a:pt x="447" y="132"/>
                </a:lnTo>
                <a:lnTo>
                  <a:pt x="447" y="132"/>
                </a:lnTo>
                <a:lnTo>
                  <a:pt x="431" y="119"/>
                </a:lnTo>
                <a:lnTo>
                  <a:pt x="411" y="104"/>
                </a:lnTo>
                <a:lnTo>
                  <a:pt x="374" y="78"/>
                </a:lnTo>
                <a:lnTo>
                  <a:pt x="374" y="78"/>
                </a:lnTo>
                <a:lnTo>
                  <a:pt x="366" y="72"/>
                </a:lnTo>
                <a:lnTo>
                  <a:pt x="356" y="62"/>
                </a:lnTo>
                <a:lnTo>
                  <a:pt x="332" y="39"/>
                </a:lnTo>
                <a:lnTo>
                  <a:pt x="320" y="27"/>
                </a:lnTo>
                <a:lnTo>
                  <a:pt x="308" y="17"/>
                </a:lnTo>
                <a:lnTo>
                  <a:pt x="296" y="9"/>
                </a:lnTo>
                <a:lnTo>
                  <a:pt x="285" y="4"/>
                </a:lnTo>
                <a:lnTo>
                  <a:pt x="285" y="4"/>
                </a:lnTo>
                <a:lnTo>
                  <a:pt x="275" y="1"/>
                </a:lnTo>
                <a:lnTo>
                  <a:pt x="267" y="0"/>
                </a:lnTo>
                <a:lnTo>
                  <a:pt x="258" y="0"/>
                </a:lnTo>
                <a:lnTo>
                  <a:pt x="250" y="1"/>
                </a:lnTo>
                <a:lnTo>
                  <a:pt x="241" y="5"/>
                </a:lnTo>
                <a:lnTo>
                  <a:pt x="231" y="10"/>
                </a:lnTo>
                <a:lnTo>
                  <a:pt x="219" y="17"/>
                </a:lnTo>
                <a:lnTo>
                  <a:pt x="207" y="26"/>
                </a:lnTo>
                <a:lnTo>
                  <a:pt x="207" y="26"/>
                </a:lnTo>
                <a:lnTo>
                  <a:pt x="195" y="35"/>
                </a:lnTo>
                <a:lnTo>
                  <a:pt x="187" y="44"/>
                </a:lnTo>
                <a:lnTo>
                  <a:pt x="181" y="51"/>
                </a:lnTo>
                <a:lnTo>
                  <a:pt x="175" y="57"/>
                </a:lnTo>
                <a:lnTo>
                  <a:pt x="171" y="64"/>
                </a:lnTo>
                <a:lnTo>
                  <a:pt x="166" y="69"/>
                </a:lnTo>
                <a:lnTo>
                  <a:pt x="159" y="75"/>
                </a:lnTo>
                <a:lnTo>
                  <a:pt x="150" y="80"/>
                </a:lnTo>
                <a:lnTo>
                  <a:pt x="150" y="80"/>
                </a:lnTo>
                <a:lnTo>
                  <a:pt x="138" y="89"/>
                </a:lnTo>
                <a:lnTo>
                  <a:pt x="124" y="101"/>
                </a:lnTo>
                <a:lnTo>
                  <a:pt x="108" y="115"/>
                </a:lnTo>
                <a:lnTo>
                  <a:pt x="92" y="132"/>
                </a:lnTo>
                <a:lnTo>
                  <a:pt x="63" y="165"/>
                </a:lnTo>
                <a:lnTo>
                  <a:pt x="43" y="188"/>
                </a:lnTo>
                <a:lnTo>
                  <a:pt x="43" y="188"/>
                </a:lnTo>
                <a:lnTo>
                  <a:pt x="40" y="193"/>
                </a:lnTo>
                <a:lnTo>
                  <a:pt x="36" y="199"/>
                </a:lnTo>
                <a:lnTo>
                  <a:pt x="29" y="217"/>
                </a:lnTo>
                <a:lnTo>
                  <a:pt x="22" y="241"/>
                </a:lnTo>
                <a:lnTo>
                  <a:pt x="15" y="269"/>
                </a:lnTo>
                <a:lnTo>
                  <a:pt x="9" y="297"/>
                </a:lnTo>
                <a:lnTo>
                  <a:pt x="4" y="325"/>
                </a:lnTo>
                <a:lnTo>
                  <a:pt x="0" y="350"/>
                </a:lnTo>
                <a:lnTo>
                  <a:pt x="0" y="371"/>
                </a:lnTo>
                <a:lnTo>
                  <a:pt x="0" y="371"/>
                </a:lnTo>
                <a:lnTo>
                  <a:pt x="1" y="391"/>
                </a:lnTo>
                <a:lnTo>
                  <a:pt x="5" y="414"/>
                </a:lnTo>
                <a:lnTo>
                  <a:pt x="15" y="468"/>
                </a:lnTo>
                <a:lnTo>
                  <a:pt x="26" y="520"/>
                </a:lnTo>
                <a:lnTo>
                  <a:pt x="30" y="543"/>
                </a:lnTo>
                <a:lnTo>
                  <a:pt x="33" y="562"/>
                </a:lnTo>
                <a:lnTo>
                  <a:pt x="33" y="562"/>
                </a:lnTo>
                <a:lnTo>
                  <a:pt x="35" y="580"/>
                </a:lnTo>
                <a:lnTo>
                  <a:pt x="38" y="601"/>
                </a:lnTo>
                <a:lnTo>
                  <a:pt x="43" y="623"/>
                </a:lnTo>
                <a:lnTo>
                  <a:pt x="49" y="644"/>
                </a:lnTo>
                <a:lnTo>
                  <a:pt x="56" y="667"/>
                </a:lnTo>
                <a:lnTo>
                  <a:pt x="64" y="689"/>
                </a:lnTo>
                <a:lnTo>
                  <a:pt x="75" y="711"/>
                </a:lnTo>
                <a:lnTo>
                  <a:pt x="87" y="730"/>
                </a:lnTo>
                <a:lnTo>
                  <a:pt x="87" y="730"/>
                </a:lnTo>
                <a:lnTo>
                  <a:pt x="101" y="750"/>
                </a:lnTo>
                <a:lnTo>
                  <a:pt x="112" y="769"/>
                </a:lnTo>
                <a:lnTo>
                  <a:pt x="121" y="790"/>
                </a:lnTo>
                <a:lnTo>
                  <a:pt x="130" y="812"/>
                </a:lnTo>
                <a:lnTo>
                  <a:pt x="137" y="833"/>
                </a:lnTo>
                <a:lnTo>
                  <a:pt x="142" y="855"/>
                </a:lnTo>
                <a:lnTo>
                  <a:pt x="145" y="878"/>
                </a:lnTo>
                <a:lnTo>
                  <a:pt x="148" y="902"/>
                </a:lnTo>
                <a:lnTo>
                  <a:pt x="148" y="902"/>
                </a:lnTo>
                <a:lnTo>
                  <a:pt x="149" y="924"/>
                </a:lnTo>
                <a:lnTo>
                  <a:pt x="148" y="945"/>
                </a:lnTo>
                <a:lnTo>
                  <a:pt x="145" y="961"/>
                </a:lnTo>
                <a:lnTo>
                  <a:pt x="142" y="975"/>
                </a:lnTo>
                <a:lnTo>
                  <a:pt x="138" y="986"/>
                </a:lnTo>
                <a:lnTo>
                  <a:pt x="135" y="994"/>
                </a:lnTo>
                <a:lnTo>
                  <a:pt x="130" y="1003"/>
                </a:lnTo>
                <a:lnTo>
                  <a:pt x="130" y="1003"/>
                </a:lnTo>
                <a:lnTo>
                  <a:pt x="129" y="1005"/>
                </a:lnTo>
                <a:lnTo>
                  <a:pt x="124" y="1008"/>
                </a:lnTo>
                <a:lnTo>
                  <a:pt x="114" y="1016"/>
                </a:lnTo>
                <a:lnTo>
                  <a:pt x="108" y="1021"/>
                </a:lnTo>
                <a:lnTo>
                  <a:pt x="103" y="1026"/>
                </a:lnTo>
                <a:lnTo>
                  <a:pt x="98" y="1031"/>
                </a:lnTo>
                <a:lnTo>
                  <a:pt x="97" y="1036"/>
                </a:lnTo>
                <a:lnTo>
                  <a:pt x="97" y="1036"/>
                </a:lnTo>
                <a:lnTo>
                  <a:pt x="97" y="1042"/>
                </a:lnTo>
                <a:lnTo>
                  <a:pt x="97" y="1045"/>
                </a:lnTo>
                <a:lnTo>
                  <a:pt x="98" y="1050"/>
                </a:lnTo>
                <a:lnTo>
                  <a:pt x="101" y="1054"/>
                </a:lnTo>
                <a:lnTo>
                  <a:pt x="107" y="1060"/>
                </a:lnTo>
                <a:lnTo>
                  <a:pt x="115" y="1065"/>
                </a:lnTo>
                <a:lnTo>
                  <a:pt x="115" y="1065"/>
                </a:lnTo>
                <a:lnTo>
                  <a:pt x="124" y="1067"/>
                </a:lnTo>
                <a:lnTo>
                  <a:pt x="135" y="1068"/>
                </a:lnTo>
                <a:lnTo>
                  <a:pt x="147" y="1068"/>
                </a:lnTo>
                <a:lnTo>
                  <a:pt x="147" y="1068"/>
                </a:lnTo>
                <a:lnTo>
                  <a:pt x="145" y="1071"/>
                </a:lnTo>
                <a:lnTo>
                  <a:pt x="144" y="1077"/>
                </a:lnTo>
                <a:lnTo>
                  <a:pt x="144" y="1085"/>
                </a:lnTo>
                <a:lnTo>
                  <a:pt x="144" y="1090"/>
                </a:lnTo>
                <a:lnTo>
                  <a:pt x="147" y="1095"/>
                </a:lnTo>
                <a:lnTo>
                  <a:pt x="147" y="1095"/>
                </a:lnTo>
                <a:lnTo>
                  <a:pt x="149" y="1099"/>
                </a:lnTo>
                <a:lnTo>
                  <a:pt x="154" y="1102"/>
                </a:lnTo>
                <a:lnTo>
                  <a:pt x="158" y="1105"/>
                </a:lnTo>
                <a:lnTo>
                  <a:pt x="164" y="1106"/>
                </a:lnTo>
                <a:lnTo>
                  <a:pt x="176" y="1110"/>
                </a:lnTo>
                <a:lnTo>
                  <a:pt x="192" y="1111"/>
                </a:lnTo>
                <a:lnTo>
                  <a:pt x="192" y="1111"/>
                </a:lnTo>
                <a:lnTo>
                  <a:pt x="211" y="1113"/>
                </a:lnTo>
                <a:lnTo>
                  <a:pt x="230" y="1113"/>
                </a:lnTo>
                <a:lnTo>
                  <a:pt x="248" y="1113"/>
                </a:lnTo>
                <a:lnTo>
                  <a:pt x="261" y="1111"/>
                </a:lnTo>
                <a:lnTo>
                  <a:pt x="261" y="1111"/>
                </a:lnTo>
                <a:lnTo>
                  <a:pt x="264" y="1110"/>
                </a:lnTo>
                <a:lnTo>
                  <a:pt x="268" y="1107"/>
                </a:lnTo>
                <a:lnTo>
                  <a:pt x="273" y="1100"/>
                </a:lnTo>
                <a:lnTo>
                  <a:pt x="276" y="1090"/>
                </a:lnTo>
                <a:lnTo>
                  <a:pt x="279" y="1080"/>
                </a:lnTo>
                <a:lnTo>
                  <a:pt x="279" y="1080"/>
                </a:lnTo>
                <a:lnTo>
                  <a:pt x="279" y="1074"/>
                </a:lnTo>
                <a:lnTo>
                  <a:pt x="276" y="1067"/>
                </a:lnTo>
                <a:lnTo>
                  <a:pt x="270" y="1050"/>
                </a:lnTo>
                <a:lnTo>
                  <a:pt x="263" y="1032"/>
                </a:lnTo>
                <a:lnTo>
                  <a:pt x="258" y="1017"/>
                </a:lnTo>
                <a:lnTo>
                  <a:pt x="258" y="1017"/>
                </a:lnTo>
                <a:lnTo>
                  <a:pt x="253" y="991"/>
                </a:lnTo>
                <a:lnTo>
                  <a:pt x="247" y="948"/>
                </a:lnTo>
                <a:lnTo>
                  <a:pt x="242" y="904"/>
                </a:lnTo>
                <a:lnTo>
                  <a:pt x="240" y="873"/>
                </a:lnTo>
                <a:lnTo>
                  <a:pt x="240" y="873"/>
                </a:lnTo>
                <a:lnTo>
                  <a:pt x="239" y="849"/>
                </a:lnTo>
                <a:lnTo>
                  <a:pt x="235" y="820"/>
                </a:lnTo>
                <a:lnTo>
                  <a:pt x="234" y="793"/>
                </a:lnTo>
                <a:lnTo>
                  <a:pt x="234" y="784"/>
                </a:lnTo>
                <a:lnTo>
                  <a:pt x="235" y="776"/>
                </a:lnTo>
                <a:lnTo>
                  <a:pt x="235" y="776"/>
                </a:lnTo>
                <a:lnTo>
                  <a:pt x="236" y="770"/>
                </a:lnTo>
                <a:lnTo>
                  <a:pt x="238" y="763"/>
                </a:lnTo>
                <a:lnTo>
                  <a:pt x="239" y="745"/>
                </a:lnTo>
                <a:lnTo>
                  <a:pt x="240" y="692"/>
                </a:lnTo>
                <a:lnTo>
                  <a:pt x="240" y="69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1">
            <a:extLst>
              <a:ext uri="{FF2B5EF4-FFF2-40B4-BE49-F238E27FC236}">
                <a16:creationId xmlns:a16="http://schemas.microsoft.com/office/drawing/2014/main" id="{40A781E4-04C8-40D4-84CD-B75DE728EE09}"/>
              </a:ext>
            </a:extLst>
          </p:cNvPr>
          <p:cNvSpPr>
            <a:spLocks/>
          </p:cNvSpPr>
          <p:nvPr/>
        </p:nvSpPr>
        <p:spPr bwMode="auto">
          <a:xfrm>
            <a:off x="2375489" y="4916476"/>
            <a:ext cx="1486970" cy="1141830"/>
          </a:xfrm>
          <a:custGeom>
            <a:avLst/>
            <a:gdLst>
              <a:gd name="T0" fmla="*/ 499 w 1090"/>
              <a:gd name="T1" fmla="*/ 619 h 837"/>
              <a:gd name="T2" fmla="*/ 522 w 1090"/>
              <a:gd name="T3" fmla="*/ 758 h 837"/>
              <a:gd name="T4" fmla="*/ 535 w 1090"/>
              <a:gd name="T5" fmla="*/ 815 h 837"/>
              <a:gd name="T6" fmla="*/ 481 w 1090"/>
              <a:gd name="T7" fmla="*/ 824 h 837"/>
              <a:gd name="T8" fmla="*/ 455 w 1090"/>
              <a:gd name="T9" fmla="*/ 837 h 837"/>
              <a:gd name="T10" fmla="*/ 350 w 1090"/>
              <a:gd name="T11" fmla="*/ 831 h 837"/>
              <a:gd name="T12" fmla="*/ 339 w 1090"/>
              <a:gd name="T13" fmla="*/ 798 h 837"/>
              <a:gd name="T14" fmla="*/ 375 w 1090"/>
              <a:gd name="T15" fmla="*/ 758 h 837"/>
              <a:gd name="T16" fmla="*/ 371 w 1090"/>
              <a:gd name="T17" fmla="*/ 632 h 837"/>
              <a:gd name="T18" fmla="*/ 344 w 1090"/>
              <a:gd name="T19" fmla="*/ 478 h 837"/>
              <a:gd name="T20" fmla="*/ 323 w 1090"/>
              <a:gd name="T21" fmla="*/ 403 h 837"/>
              <a:gd name="T22" fmla="*/ 291 w 1090"/>
              <a:gd name="T23" fmla="*/ 397 h 837"/>
              <a:gd name="T24" fmla="*/ 262 w 1090"/>
              <a:gd name="T25" fmla="*/ 374 h 837"/>
              <a:gd name="T26" fmla="*/ 219 w 1090"/>
              <a:gd name="T27" fmla="*/ 404 h 837"/>
              <a:gd name="T28" fmla="*/ 161 w 1090"/>
              <a:gd name="T29" fmla="*/ 430 h 837"/>
              <a:gd name="T30" fmla="*/ 139 w 1090"/>
              <a:gd name="T31" fmla="*/ 448 h 837"/>
              <a:gd name="T32" fmla="*/ 140 w 1090"/>
              <a:gd name="T33" fmla="*/ 377 h 837"/>
              <a:gd name="T34" fmla="*/ 108 w 1090"/>
              <a:gd name="T35" fmla="*/ 384 h 837"/>
              <a:gd name="T36" fmla="*/ 115 w 1090"/>
              <a:gd name="T37" fmla="*/ 533 h 837"/>
              <a:gd name="T38" fmla="*/ 62 w 1090"/>
              <a:gd name="T39" fmla="*/ 685 h 837"/>
              <a:gd name="T40" fmla="*/ 58 w 1090"/>
              <a:gd name="T41" fmla="*/ 761 h 837"/>
              <a:gd name="T42" fmla="*/ 90 w 1090"/>
              <a:gd name="T43" fmla="*/ 784 h 837"/>
              <a:gd name="T44" fmla="*/ 79 w 1090"/>
              <a:gd name="T45" fmla="*/ 809 h 837"/>
              <a:gd name="T46" fmla="*/ 36 w 1090"/>
              <a:gd name="T47" fmla="*/ 801 h 837"/>
              <a:gd name="T48" fmla="*/ 4 w 1090"/>
              <a:gd name="T49" fmla="*/ 725 h 837"/>
              <a:gd name="T50" fmla="*/ 27 w 1090"/>
              <a:gd name="T51" fmla="*/ 636 h 837"/>
              <a:gd name="T52" fmla="*/ 12 w 1090"/>
              <a:gd name="T53" fmla="*/ 484 h 837"/>
              <a:gd name="T54" fmla="*/ 5 w 1090"/>
              <a:gd name="T55" fmla="*/ 339 h 837"/>
              <a:gd name="T56" fmla="*/ 62 w 1090"/>
              <a:gd name="T57" fmla="*/ 180 h 837"/>
              <a:gd name="T58" fmla="*/ 113 w 1090"/>
              <a:gd name="T59" fmla="*/ 88 h 837"/>
              <a:gd name="T60" fmla="*/ 168 w 1090"/>
              <a:gd name="T61" fmla="*/ 19 h 837"/>
              <a:gd name="T62" fmla="*/ 263 w 1090"/>
              <a:gd name="T63" fmla="*/ 2 h 837"/>
              <a:gd name="T64" fmla="*/ 484 w 1090"/>
              <a:gd name="T65" fmla="*/ 7 h 837"/>
              <a:gd name="T66" fmla="*/ 746 w 1090"/>
              <a:gd name="T67" fmla="*/ 13 h 837"/>
              <a:gd name="T68" fmla="*/ 936 w 1090"/>
              <a:gd name="T69" fmla="*/ 81 h 837"/>
              <a:gd name="T70" fmla="*/ 1055 w 1090"/>
              <a:gd name="T71" fmla="*/ 184 h 837"/>
              <a:gd name="T72" fmla="*/ 1090 w 1090"/>
              <a:gd name="T73" fmla="*/ 321 h 837"/>
              <a:gd name="T74" fmla="*/ 1057 w 1090"/>
              <a:gd name="T75" fmla="*/ 507 h 837"/>
              <a:gd name="T76" fmla="*/ 1069 w 1090"/>
              <a:gd name="T77" fmla="*/ 644 h 837"/>
              <a:gd name="T78" fmla="*/ 1069 w 1090"/>
              <a:gd name="T79" fmla="*/ 696 h 837"/>
              <a:gd name="T80" fmla="*/ 1061 w 1090"/>
              <a:gd name="T81" fmla="*/ 692 h 837"/>
              <a:gd name="T82" fmla="*/ 1049 w 1090"/>
              <a:gd name="T83" fmla="*/ 695 h 837"/>
              <a:gd name="T84" fmla="*/ 1048 w 1090"/>
              <a:gd name="T85" fmla="*/ 656 h 837"/>
              <a:gd name="T86" fmla="*/ 1045 w 1090"/>
              <a:gd name="T87" fmla="*/ 561 h 837"/>
              <a:gd name="T88" fmla="*/ 1017 w 1090"/>
              <a:gd name="T89" fmla="*/ 616 h 837"/>
              <a:gd name="T90" fmla="*/ 1035 w 1090"/>
              <a:gd name="T91" fmla="*/ 762 h 837"/>
              <a:gd name="T92" fmla="*/ 1037 w 1090"/>
              <a:gd name="T93" fmla="*/ 794 h 837"/>
              <a:gd name="T94" fmla="*/ 937 w 1090"/>
              <a:gd name="T95" fmla="*/ 803 h 837"/>
              <a:gd name="T96" fmla="*/ 926 w 1090"/>
              <a:gd name="T97" fmla="*/ 771 h 837"/>
              <a:gd name="T98" fmla="*/ 936 w 1090"/>
              <a:gd name="T99" fmla="*/ 689 h 837"/>
              <a:gd name="T100" fmla="*/ 947 w 1090"/>
              <a:gd name="T101" fmla="*/ 609 h 837"/>
              <a:gd name="T102" fmla="*/ 899 w 1090"/>
              <a:gd name="T103" fmla="*/ 530 h 837"/>
              <a:gd name="T104" fmla="*/ 838 w 1090"/>
              <a:gd name="T105" fmla="*/ 630 h 837"/>
              <a:gd name="T106" fmla="*/ 839 w 1090"/>
              <a:gd name="T107" fmla="*/ 733 h 837"/>
              <a:gd name="T108" fmla="*/ 849 w 1090"/>
              <a:gd name="T109" fmla="*/ 780 h 837"/>
              <a:gd name="T110" fmla="*/ 800 w 1090"/>
              <a:gd name="T111" fmla="*/ 802 h 837"/>
              <a:gd name="T112" fmla="*/ 711 w 1090"/>
              <a:gd name="T113" fmla="*/ 787 h 837"/>
              <a:gd name="T114" fmla="*/ 729 w 1090"/>
              <a:gd name="T115" fmla="*/ 734 h 837"/>
              <a:gd name="T116" fmla="*/ 746 w 1090"/>
              <a:gd name="T117" fmla="*/ 626 h 837"/>
              <a:gd name="T118" fmla="*/ 734 w 1090"/>
              <a:gd name="T119" fmla="*/ 550 h 837"/>
              <a:gd name="T120" fmla="*/ 610 w 1090"/>
              <a:gd name="T121" fmla="*/ 543 h 8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90" h="837">
                <a:moveTo>
                  <a:pt x="546" y="518"/>
                </a:moveTo>
                <a:lnTo>
                  <a:pt x="546" y="518"/>
                </a:lnTo>
                <a:lnTo>
                  <a:pt x="522" y="532"/>
                </a:lnTo>
                <a:lnTo>
                  <a:pt x="505" y="540"/>
                </a:lnTo>
                <a:lnTo>
                  <a:pt x="499" y="544"/>
                </a:lnTo>
                <a:lnTo>
                  <a:pt x="498" y="546"/>
                </a:lnTo>
                <a:lnTo>
                  <a:pt x="498" y="546"/>
                </a:lnTo>
                <a:lnTo>
                  <a:pt x="499" y="619"/>
                </a:lnTo>
                <a:lnTo>
                  <a:pt x="500" y="671"/>
                </a:lnTo>
                <a:lnTo>
                  <a:pt x="503" y="701"/>
                </a:lnTo>
                <a:lnTo>
                  <a:pt x="503" y="701"/>
                </a:lnTo>
                <a:lnTo>
                  <a:pt x="505" y="713"/>
                </a:lnTo>
                <a:lnTo>
                  <a:pt x="509" y="729"/>
                </a:lnTo>
                <a:lnTo>
                  <a:pt x="515" y="744"/>
                </a:lnTo>
                <a:lnTo>
                  <a:pt x="522" y="758"/>
                </a:lnTo>
                <a:lnTo>
                  <a:pt x="522" y="758"/>
                </a:lnTo>
                <a:lnTo>
                  <a:pt x="532" y="776"/>
                </a:lnTo>
                <a:lnTo>
                  <a:pt x="538" y="793"/>
                </a:lnTo>
                <a:lnTo>
                  <a:pt x="538" y="793"/>
                </a:lnTo>
                <a:lnTo>
                  <a:pt x="540" y="804"/>
                </a:lnTo>
                <a:lnTo>
                  <a:pt x="540" y="808"/>
                </a:lnTo>
                <a:lnTo>
                  <a:pt x="539" y="811"/>
                </a:lnTo>
                <a:lnTo>
                  <a:pt x="538" y="814"/>
                </a:lnTo>
                <a:lnTo>
                  <a:pt x="535" y="815"/>
                </a:lnTo>
                <a:lnTo>
                  <a:pt x="528" y="819"/>
                </a:lnTo>
                <a:lnTo>
                  <a:pt x="528" y="819"/>
                </a:lnTo>
                <a:lnTo>
                  <a:pt x="522" y="820"/>
                </a:lnTo>
                <a:lnTo>
                  <a:pt x="516" y="821"/>
                </a:lnTo>
                <a:lnTo>
                  <a:pt x="499" y="822"/>
                </a:lnTo>
                <a:lnTo>
                  <a:pt x="480" y="821"/>
                </a:lnTo>
                <a:lnTo>
                  <a:pt x="480" y="821"/>
                </a:lnTo>
                <a:lnTo>
                  <a:pt x="481" y="824"/>
                </a:lnTo>
                <a:lnTo>
                  <a:pt x="481" y="826"/>
                </a:lnTo>
                <a:lnTo>
                  <a:pt x="481" y="828"/>
                </a:lnTo>
                <a:lnTo>
                  <a:pt x="480" y="831"/>
                </a:lnTo>
                <a:lnTo>
                  <a:pt x="476" y="833"/>
                </a:lnTo>
                <a:lnTo>
                  <a:pt x="471" y="834"/>
                </a:lnTo>
                <a:lnTo>
                  <a:pt x="471" y="834"/>
                </a:lnTo>
                <a:lnTo>
                  <a:pt x="464" y="836"/>
                </a:lnTo>
                <a:lnTo>
                  <a:pt x="455" y="837"/>
                </a:lnTo>
                <a:lnTo>
                  <a:pt x="432" y="837"/>
                </a:lnTo>
                <a:lnTo>
                  <a:pt x="410" y="837"/>
                </a:lnTo>
                <a:lnTo>
                  <a:pt x="395" y="836"/>
                </a:lnTo>
                <a:lnTo>
                  <a:pt x="395" y="836"/>
                </a:lnTo>
                <a:lnTo>
                  <a:pt x="381" y="834"/>
                </a:lnTo>
                <a:lnTo>
                  <a:pt x="364" y="833"/>
                </a:lnTo>
                <a:lnTo>
                  <a:pt x="357" y="833"/>
                </a:lnTo>
                <a:lnTo>
                  <a:pt x="350" y="831"/>
                </a:lnTo>
                <a:lnTo>
                  <a:pt x="345" y="828"/>
                </a:lnTo>
                <a:lnTo>
                  <a:pt x="341" y="826"/>
                </a:lnTo>
                <a:lnTo>
                  <a:pt x="341" y="826"/>
                </a:lnTo>
                <a:lnTo>
                  <a:pt x="339" y="821"/>
                </a:lnTo>
                <a:lnTo>
                  <a:pt x="338" y="816"/>
                </a:lnTo>
                <a:lnTo>
                  <a:pt x="337" y="811"/>
                </a:lnTo>
                <a:lnTo>
                  <a:pt x="337" y="807"/>
                </a:lnTo>
                <a:lnTo>
                  <a:pt x="339" y="798"/>
                </a:lnTo>
                <a:lnTo>
                  <a:pt x="341" y="794"/>
                </a:lnTo>
                <a:lnTo>
                  <a:pt x="344" y="792"/>
                </a:lnTo>
                <a:lnTo>
                  <a:pt x="344" y="792"/>
                </a:lnTo>
                <a:lnTo>
                  <a:pt x="351" y="786"/>
                </a:lnTo>
                <a:lnTo>
                  <a:pt x="362" y="775"/>
                </a:lnTo>
                <a:lnTo>
                  <a:pt x="367" y="770"/>
                </a:lnTo>
                <a:lnTo>
                  <a:pt x="372" y="764"/>
                </a:lnTo>
                <a:lnTo>
                  <a:pt x="375" y="758"/>
                </a:lnTo>
                <a:lnTo>
                  <a:pt x="377" y="753"/>
                </a:lnTo>
                <a:lnTo>
                  <a:pt x="377" y="753"/>
                </a:lnTo>
                <a:lnTo>
                  <a:pt x="377" y="744"/>
                </a:lnTo>
                <a:lnTo>
                  <a:pt x="375" y="734"/>
                </a:lnTo>
                <a:lnTo>
                  <a:pt x="373" y="722"/>
                </a:lnTo>
                <a:lnTo>
                  <a:pt x="372" y="707"/>
                </a:lnTo>
                <a:lnTo>
                  <a:pt x="372" y="707"/>
                </a:lnTo>
                <a:lnTo>
                  <a:pt x="371" y="632"/>
                </a:lnTo>
                <a:lnTo>
                  <a:pt x="369" y="575"/>
                </a:lnTo>
                <a:lnTo>
                  <a:pt x="369" y="575"/>
                </a:lnTo>
                <a:lnTo>
                  <a:pt x="364" y="566"/>
                </a:lnTo>
                <a:lnTo>
                  <a:pt x="356" y="545"/>
                </a:lnTo>
                <a:lnTo>
                  <a:pt x="356" y="545"/>
                </a:lnTo>
                <a:lnTo>
                  <a:pt x="354" y="535"/>
                </a:lnTo>
                <a:lnTo>
                  <a:pt x="351" y="520"/>
                </a:lnTo>
                <a:lnTo>
                  <a:pt x="344" y="478"/>
                </a:lnTo>
                <a:lnTo>
                  <a:pt x="338" y="437"/>
                </a:lnTo>
                <a:lnTo>
                  <a:pt x="335" y="417"/>
                </a:lnTo>
                <a:lnTo>
                  <a:pt x="335" y="417"/>
                </a:lnTo>
                <a:lnTo>
                  <a:pt x="335" y="412"/>
                </a:lnTo>
                <a:lnTo>
                  <a:pt x="335" y="408"/>
                </a:lnTo>
                <a:lnTo>
                  <a:pt x="333" y="404"/>
                </a:lnTo>
                <a:lnTo>
                  <a:pt x="333" y="404"/>
                </a:lnTo>
                <a:lnTo>
                  <a:pt x="323" y="403"/>
                </a:lnTo>
                <a:lnTo>
                  <a:pt x="316" y="400"/>
                </a:lnTo>
                <a:lnTo>
                  <a:pt x="312" y="397"/>
                </a:lnTo>
                <a:lnTo>
                  <a:pt x="309" y="395"/>
                </a:lnTo>
                <a:lnTo>
                  <a:pt x="309" y="395"/>
                </a:lnTo>
                <a:lnTo>
                  <a:pt x="303" y="388"/>
                </a:lnTo>
                <a:lnTo>
                  <a:pt x="303" y="388"/>
                </a:lnTo>
                <a:lnTo>
                  <a:pt x="297" y="392"/>
                </a:lnTo>
                <a:lnTo>
                  <a:pt x="291" y="397"/>
                </a:lnTo>
                <a:lnTo>
                  <a:pt x="287" y="398"/>
                </a:lnTo>
                <a:lnTo>
                  <a:pt x="283" y="398"/>
                </a:lnTo>
                <a:lnTo>
                  <a:pt x="283" y="398"/>
                </a:lnTo>
                <a:lnTo>
                  <a:pt x="280" y="397"/>
                </a:lnTo>
                <a:lnTo>
                  <a:pt x="276" y="395"/>
                </a:lnTo>
                <a:lnTo>
                  <a:pt x="269" y="386"/>
                </a:lnTo>
                <a:lnTo>
                  <a:pt x="264" y="378"/>
                </a:lnTo>
                <a:lnTo>
                  <a:pt x="262" y="374"/>
                </a:lnTo>
                <a:lnTo>
                  <a:pt x="262" y="374"/>
                </a:lnTo>
                <a:lnTo>
                  <a:pt x="258" y="379"/>
                </a:lnTo>
                <a:lnTo>
                  <a:pt x="248" y="389"/>
                </a:lnTo>
                <a:lnTo>
                  <a:pt x="242" y="394"/>
                </a:lnTo>
                <a:lnTo>
                  <a:pt x="235" y="398"/>
                </a:lnTo>
                <a:lnTo>
                  <a:pt x="228" y="403"/>
                </a:lnTo>
                <a:lnTo>
                  <a:pt x="219" y="404"/>
                </a:lnTo>
                <a:lnTo>
                  <a:pt x="219" y="404"/>
                </a:lnTo>
                <a:lnTo>
                  <a:pt x="212" y="406"/>
                </a:lnTo>
                <a:lnTo>
                  <a:pt x="206" y="406"/>
                </a:lnTo>
                <a:lnTo>
                  <a:pt x="194" y="403"/>
                </a:lnTo>
                <a:lnTo>
                  <a:pt x="186" y="401"/>
                </a:lnTo>
                <a:lnTo>
                  <a:pt x="184" y="400"/>
                </a:lnTo>
                <a:lnTo>
                  <a:pt x="184" y="400"/>
                </a:lnTo>
                <a:lnTo>
                  <a:pt x="174" y="412"/>
                </a:lnTo>
                <a:lnTo>
                  <a:pt x="161" y="430"/>
                </a:lnTo>
                <a:lnTo>
                  <a:pt x="161" y="430"/>
                </a:lnTo>
                <a:lnTo>
                  <a:pt x="152" y="446"/>
                </a:lnTo>
                <a:lnTo>
                  <a:pt x="150" y="449"/>
                </a:lnTo>
                <a:lnTo>
                  <a:pt x="148" y="451"/>
                </a:lnTo>
                <a:lnTo>
                  <a:pt x="144" y="452"/>
                </a:lnTo>
                <a:lnTo>
                  <a:pt x="142" y="451"/>
                </a:lnTo>
                <a:lnTo>
                  <a:pt x="142" y="451"/>
                </a:lnTo>
                <a:lnTo>
                  <a:pt x="139" y="448"/>
                </a:lnTo>
                <a:lnTo>
                  <a:pt x="137" y="443"/>
                </a:lnTo>
                <a:lnTo>
                  <a:pt x="136" y="437"/>
                </a:lnTo>
                <a:lnTo>
                  <a:pt x="136" y="431"/>
                </a:lnTo>
                <a:lnTo>
                  <a:pt x="137" y="417"/>
                </a:lnTo>
                <a:lnTo>
                  <a:pt x="139" y="404"/>
                </a:lnTo>
                <a:lnTo>
                  <a:pt x="139" y="404"/>
                </a:lnTo>
                <a:lnTo>
                  <a:pt x="140" y="392"/>
                </a:lnTo>
                <a:lnTo>
                  <a:pt x="140" y="377"/>
                </a:lnTo>
                <a:lnTo>
                  <a:pt x="140" y="363"/>
                </a:lnTo>
                <a:lnTo>
                  <a:pt x="139" y="360"/>
                </a:lnTo>
                <a:lnTo>
                  <a:pt x="139" y="360"/>
                </a:lnTo>
                <a:lnTo>
                  <a:pt x="139" y="360"/>
                </a:lnTo>
                <a:lnTo>
                  <a:pt x="133" y="363"/>
                </a:lnTo>
                <a:lnTo>
                  <a:pt x="122" y="371"/>
                </a:lnTo>
                <a:lnTo>
                  <a:pt x="111" y="380"/>
                </a:lnTo>
                <a:lnTo>
                  <a:pt x="108" y="384"/>
                </a:lnTo>
                <a:lnTo>
                  <a:pt x="106" y="389"/>
                </a:lnTo>
                <a:lnTo>
                  <a:pt x="106" y="389"/>
                </a:lnTo>
                <a:lnTo>
                  <a:pt x="108" y="421"/>
                </a:lnTo>
                <a:lnTo>
                  <a:pt x="109" y="477"/>
                </a:lnTo>
                <a:lnTo>
                  <a:pt x="109" y="477"/>
                </a:lnTo>
                <a:lnTo>
                  <a:pt x="113" y="506"/>
                </a:lnTo>
                <a:lnTo>
                  <a:pt x="114" y="520"/>
                </a:lnTo>
                <a:lnTo>
                  <a:pt x="115" y="533"/>
                </a:lnTo>
                <a:lnTo>
                  <a:pt x="115" y="547"/>
                </a:lnTo>
                <a:lnTo>
                  <a:pt x="114" y="561"/>
                </a:lnTo>
                <a:lnTo>
                  <a:pt x="110" y="575"/>
                </a:lnTo>
                <a:lnTo>
                  <a:pt x="103" y="590"/>
                </a:lnTo>
                <a:lnTo>
                  <a:pt x="103" y="590"/>
                </a:lnTo>
                <a:lnTo>
                  <a:pt x="86" y="625"/>
                </a:lnTo>
                <a:lnTo>
                  <a:pt x="69" y="666"/>
                </a:lnTo>
                <a:lnTo>
                  <a:pt x="62" y="685"/>
                </a:lnTo>
                <a:lnTo>
                  <a:pt x="56" y="702"/>
                </a:lnTo>
                <a:lnTo>
                  <a:pt x="52" y="716"/>
                </a:lnTo>
                <a:lnTo>
                  <a:pt x="52" y="727"/>
                </a:lnTo>
                <a:lnTo>
                  <a:pt x="52" y="727"/>
                </a:lnTo>
                <a:lnTo>
                  <a:pt x="53" y="740"/>
                </a:lnTo>
                <a:lnTo>
                  <a:pt x="54" y="751"/>
                </a:lnTo>
                <a:lnTo>
                  <a:pt x="56" y="756"/>
                </a:lnTo>
                <a:lnTo>
                  <a:pt x="58" y="761"/>
                </a:lnTo>
                <a:lnTo>
                  <a:pt x="62" y="765"/>
                </a:lnTo>
                <a:lnTo>
                  <a:pt x="68" y="769"/>
                </a:lnTo>
                <a:lnTo>
                  <a:pt x="68" y="769"/>
                </a:lnTo>
                <a:lnTo>
                  <a:pt x="77" y="775"/>
                </a:lnTo>
                <a:lnTo>
                  <a:pt x="85" y="779"/>
                </a:lnTo>
                <a:lnTo>
                  <a:pt x="87" y="780"/>
                </a:lnTo>
                <a:lnTo>
                  <a:pt x="90" y="781"/>
                </a:lnTo>
                <a:lnTo>
                  <a:pt x="90" y="784"/>
                </a:lnTo>
                <a:lnTo>
                  <a:pt x="91" y="787"/>
                </a:lnTo>
                <a:lnTo>
                  <a:pt x="91" y="787"/>
                </a:lnTo>
                <a:lnTo>
                  <a:pt x="90" y="796"/>
                </a:lnTo>
                <a:lnTo>
                  <a:pt x="90" y="799"/>
                </a:lnTo>
                <a:lnTo>
                  <a:pt x="88" y="802"/>
                </a:lnTo>
                <a:lnTo>
                  <a:pt x="86" y="805"/>
                </a:lnTo>
                <a:lnTo>
                  <a:pt x="82" y="808"/>
                </a:lnTo>
                <a:lnTo>
                  <a:pt x="79" y="809"/>
                </a:lnTo>
                <a:lnTo>
                  <a:pt x="73" y="810"/>
                </a:lnTo>
                <a:lnTo>
                  <a:pt x="73" y="810"/>
                </a:lnTo>
                <a:lnTo>
                  <a:pt x="59" y="810"/>
                </a:lnTo>
                <a:lnTo>
                  <a:pt x="48" y="809"/>
                </a:lnTo>
                <a:lnTo>
                  <a:pt x="43" y="808"/>
                </a:lnTo>
                <a:lnTo>
                  <a:pt x="40" y="805"/>
                </a:lnTo>
                <a:lnTo>
                  <a:pt x="37" y="803"/>
                </a:lnTo>
                <a:lnTo>
                  <a:pt x="36" y="801"/>
                </a:lnTo>
                <a:lnTo>
                  <a:pt x="36" y="801"/>
                </a:lnTo>
                <a:lnTo>
                  <a:pt x="34" y="792"/>
                </a:lnTo>
                <a:lnTo>
                  <a:pt x="29" y="781"/>
                </a:lnTo>
                <a:lnTo>
                  <a:pt x="16" y="757"/>
                </a:lnTo>
                <a:lnTo>
                  <a:pt x="16" y="757"/>
                </a:lnTo>
                <a:lnTo>
                  <a:pt x="8" y="742"/>
                </a:lnTo>
                <a:lnTo>
                  <a:pt x="6" y="734"/>
                </a:lnTo>
                <a:lnTo>
                  <a:pt x="4" y="725"/>
                </a:lnTo>
                <a:lnTo>
                  <a:pt x="2" y="716"/>
                </a:lnTo>
                <a:lnTo>
                  <a:pt x="2" y="705"/>
                </a:lnTo>
                <a:lnTo>
                  <a:pt x="6" y="693"/>
                </a:lnTo>
                <a:lnTo>
                  <a:pt x="11" y="681"/>
                </a:lnTo>
                <a:lnTo>
                  <a:pt x="11" y="681"/>
                </a:lnTo>
                <a:lnTo>
                  <a:pt x="17" y="666"/>
                </a:lnTo>
                <a:lnTo>
                  <a:pt x="23" y="652"/>
                </a:lnTo>
                <a:lnTo>
                  <a:pt x="27" y="636"/>
                </a:lnTo>
                <a:lnTo>
                  <a:pt x="29" y="621"/>
                </a:lnTo>
                <a:lnTo>
                  <a:pt x="33" y="595"/>
                </a:lnTo>
                <a:lnTo>
                  <a:pt x="34" y="575"/>
                </a:lnTo>
                <a:lnTo>
                  <a:pt x="34" y="575"/>
                </a:lnTo>
                <a:lnTo>
                  <a:pt x="31" y="564"/>
                </a:lnTo>
                <a:lnTo>
                  <a:pt x="27" y="544"/>
                </a:lnTo>
                <a:lnTo>
                  <a:pt x="19" y="517"/>
                </a:lnTo>
                <a:lnTo>
                  <a:pt x="12" y="484"/>
                </a:lnTo>
                <a:lnTo>
                  <a:pt x="5" y="449"/>
                </a:lnTo>
                <a:lnTo>
                  <a:pt x="2" y="431"/>
                </a:lnTo>
                <a:lnTo>
                  <a:pt x="1" y="412"/>
                </a:lnTo>
                <a:lnTo>
                  <a:pt x="0" y="394"/>
                </a:lnTo>
                <a:lnTo>
                  <a:pt x="0" y="374"/>
                </a:lnTo>
                <a:lnTo>
                  <a:pt x="1" y="356"/>
                </a:lnTo>
                <a:lnTo>
                  <a:pt x="5" y="339"/>
                </a:lnTo>
                <a:lnTo>
                  <a:pt x="5" y="339"/>
                </a:lnTo>
                <a:lnTo>
                  <a:pt x="12" y="306"/>
                </a:lnTo>
                <a:lnTo>
                  <a:pt x="19" y="277"/>
                </a:lnTo>
                <a:lnTo>
                  <a:pt x="28" y="253"/>
                </a:lnTo>
                <a:lnTo>
                  <a:pt x="35" y="231"/>
                </a:lnTo>
                <a:lnTo>
                  <a:pt x="42" y="214"/>
                </a:lnTo>
                <a:lnTo>
                  <a:pt x="50" y="200"/>
                </a:lnTo>
                <a:lnTo>
                  <a:pt x="56" y="189"/>
                </a:lnTo>
                <a:lnTo>
                  <a:pt x="62" y="180"/>
                </a:lnTo>
                <a:lnTo>
                  <a:pt x="62" y="180"/>
                </a:lnTo>
                <a:lnTo>
                  <a:pt x="82" y="156"/>
                </a:lnTo>
                <a:lnTo>
                  <a:pt x="91" y="145"/>
                </a:lnTo>
                <a:lnTo>
                  <a:pt x="93" y="139"/>
                </a:lnTo>
                <a:lnTo>
                  <a:pt x="96" y="133"/>
                </a:lnTo>
                <a:lnTo>
                  <a:pt x="96" y="133"/>
                </a:lnTo>
                <a:lnTo>
                  <a:pt x="102" y="115"/>
                </a:lnTo>
                <a:lnTo>
                  <a:pt x="113" y="88"/>
                </a:lnTo>
                <a:lnTo>
                  <a:pt x="119" y="75"/>
                </a:lnTo>
                <a:lnTo>
                  <a:pt x="125" y="62"/>
                </a:lnTo>
                <a:lnTo>
                  <a:pt x="132" y="50"/>
                </a:lnTo>
                <a:lnTo>
                  <a:pt x="139" y="41"/>
                </a:lnTo>
                <a:lnTo>
                  <a:pt x="139" y="41"/>
                </a:lnTo>
                <a:lnTo>
                  <a:pt x="146" y="33"/>
                </a:lnTo>
                <a:lnTo>
                  <a:pt x="157" y="25"/>
                </a:lnTo>
                <a:lnTo>
                  <a:pt x="168" y="19"/>
                </a:lnTo>
                <a:lnTo>
                  <a:pt x="180" y="13"/>
                </a:lnTo>
                <a:lnTo>
                  <a:pt x="194" y="8"/>
                </a:lnTo>
                <a:lnTo>
                  <a:pt x="207" y="4"/>
                </a:lnTo>
                <a:lnTo>
                  <a:pt x="219" y="1"/>
                </a:lnTo>
                <a:lnTo>
                  <a:pt x="231" y="0"/>
                </a:lnTo>
                <a:lnTo>
                  <a:pt x="231" y="0"/>
                </a:lnTo>
                <a:lnTo>
                  <a:pt x="245" y="0"/>
                </a:lnTo>
                <a:lnTo>
                  <a:pt x="263" y="2"/>
                </a:lnTo>
                <a:lnTo>
                  <a:pt x="304" y="7"/>
                </a:lnTo>
                <a:lnTo>
                  <a:pt x="344" y="13"/>
                </a:lnTo>
                <a:lnTo>
                  <a:pt x="361" y="16"/>
                </a:lnTo>
                <a:lnTo>
                  <a:pt x="374" y="17"/>
                </a:lnTo>
                <a:lnTo>
                  <a:pt x="374" y="17"/>
                </a:lnTo>
                <a:lnTo>
                  <a:pt x="390" y="16"/>
                </a:lnTo>
                <a:lnTo>
                  <a:pt x="415" y="13"/>
                </a:lnTo>
                <a:lnTo>
                  <a:pt x="484" y="7"/>
                </a:lnTo>
                <a:lnTo>
                  <a:pt x="526" y="4"/>
                </a:lnTo>
                <a:lnTo>
                  <a:pt x="567" y="1"/>
                </a:lnTo>
                <a:lnTo>
                  <a:pt x="608" y="0"/>
                </a:lnTo>
                <a:lnTo>
                  <a:pt x="645" y="1"/>
                </a:lnTo>
                <a:lnTo>
                  <a:pt x="645" y="1"/>
                </a:lnTo>
                <a:lnTo>
                  <a:pt x="681" y="4"/>
                </a:lnTo>
                <a:lnTo>
                  <a:pt x="713" y="7"/>
                </a:lnTo>
                <a:lnTo>
                  <a:pt x="746" y="13"/>
                </a:lnTo>
                <a:lnTo>
                  <a:pt x="776" y="19"/>
                </a:lnTo>
                <a:lnTo>
                  <a:pt x="805" y="28"/>
                </a:lnTo>
                <a:lnTo>
                  <a:pt x="833" y="36"/>
                </a:lnTo>
                <a:lnTo>
                  <a:pt x="860" y="46"/>
                </a:lnTo>
                <a:lnTo>
                  <a:pt x="884" y="56"/>
                </a:lnTo>
                <a:lnTo>
                  <a:pt x="884" y="56"/>
                </a:lnTo>
                <a:lnTo>
                  <a:pt x="908" y="68"/>
                </a:lnTo>
                <a:lnTo>
                  <a:pt x="936" y="81"/>
                </a:lnTo>
                <a:lnTo>
                  <a:pt x="964" y="98"/>
                </a:lnTo>
                <a:lnTo>
                  <a:pt x="979" y="108"/>
                </a:lnTo>
                <a:lnTo>
                  <a:pt x="992" y="117"/>
                </a:lnTo>
                <a:lnTo>
                  <a:pt x="1006" y="130"/>
                </a:lnTo>
                <a:lnTo>
                  <a:pt x="1020" y="142"/>
                </a:lnTo>
                <a:lnTo>
                  <a:pt x="1032" y="155"/>
                </a:lnTo>
                <a:lnTo>
                  <a:pt x="1044" y="168"/>
                </a:lnTo>
                <a:lnTo>
                  <a:pt x="1055" y="184"/>
                </a:lnTo>
                <a:lnTo>
                  <a:pt x="1065" y="200"/>
                </a:lnTo>
                <a:lnTo>
                  <a:pt x="1072" y="218"/>
                </a:lnTo>
                <a:lnTo>
                  <a:pt x="1079" y="237"/>
                </a:lnTo>
                <a:lnTo>
                  <a:pt x="1079" y="237"/>
                </a:lnTo>
                <a:lnTo>
                  <a:pt x="1084" y="257"/>
                </a:lnTo>
                <a:lnTo>
                  <a:pt x="1088" y="277"/>
                </a:lnTo>
                <a:lnTo>
                  <a:pt x="1090" y="299"/>
                </a:lnTo>
                <a:lnTo>
                  <a:pt x="1090" y="321"/>
                </a:lnTo>
                <a:lnTo>
                  <a:pt x="1089" y="344"/>
                </a:lnTo>
                <a:lnTo>
                  <a:pt x="1088" y="366"/>
                </a:lnTo>
                <a:lnTo>
                  <a:pt x="1085" y="386"/>
                </a:lnTo>
                <a:lnTo>
                  <a:pt x="1081" y="407"/>
                </a:lnTo>
                <a:lnTo>
                  <a:pt x="1074" y="444"/>
                </a:lnTo>
                <a:lnTo>
                  <a:pt x="1067" y="475"/>
                </a:lnTo>
                <a:lnTo>
                  <a:pt x="1057" y="507"/>
                </a:lnTo>
                <a:lnTo>
                  <a:pt x="1057" y="507"/>
                </a:lnTo>
                <a:lnTo>
                  <a:pt x="1057" y="512"/>
                </a:lnTo>
                <a:lnTo>
                  <a:pt x="1058" y="521"/>
                </a:lnTo>
                <a:lnTo>
                  <a:pt x="1063" y="543"/>
                </a:lnTo>
                <a:lnTo>
                  <a:pt x="1068" y="572"/>
                </a:lnTo>
                <a:lnTo>
                  <a:pt x="1069" y="587"/>
                </a:lnTo>
                <a:lnTo>
                  <a:pt x="1071" y="604"/>
                </a:lnTo>
                <a:lnTo>
                  <a:pt x="1071" y="604"/>
                </a:lnTo>
                <a:lnTo>
                  <a:pt x="1069" y="644"/>
                </a:lnTo>
                <a:lnTo>
                  <a:pt x="1069" y="653"/>
                </a:lnTo>
                <a:lnTo>
                  <a:pt x="1071" y="659"/>
                </a:lnTo>
                <a:lnTo>
                  <a:pt x="1071" y="659"/>
                </a:lnTo>
                <a:lnTo>
                  <a:pt x="1072" y="666"/>
                </a:lnTo>
                <a:lnTo>
                  <a:pt x="1072" y="675"/>
                </a:lnTo>
                <a:lnTo>
                  <a:pt x="1071" y="690"/>
                </a:lnTo>
                <a:lnTo>
                  <a:pt x="1071" y="690"/>
                </a:lnTo>
                <a:lnTo>
                  <a:pt x="1069" y="696"/>
                </a:lnTo>
                <a:lnTo>
                  <a:pt x="1068" y="700"/>
                </a:lnTo>
                <a:lnTo>
                  <a:pt x="1067" y="701"/>
                </a:lnTo>
                <a:lnTo>
                  <a:pt x="1066" y="701"/>
                </a:lnTo>
                <a:lnTo>
                  <a:pt x="1066" y="701"/>
                </a:lnTo>
                <a:lnTo>
                  <a:pt x="1065" y="698"/>
                </a:lnTo>
                <a:lnTo>
                  <a:pt x="1063" y="694"/>
                </a:lnTo>
                <a:lnTo>
                  <a:pt x="1062" y="692"/>
                </a:lnTo>
                <a:lnTo>
                  <a:pt x="1061" y="692"/>
                </a:lnTo>
                <a:lnTo>
                  <a:pt x="1060" y="693"/>
                </a:lnTo>
                <a:lnTo>
                  <a:pt x="1060" y="693"/>
                </a:lnTo>
                <a:lnTo>
                  <a:pt x="1054" y="699"/>
                </a:lnTo>
                <a:lnTo>
                  <a:pt x="1051" y="700"/>
                </a:lnTo>
                <a:lnTo>
                  <a:pt x="1050" y="699"/>
                </a:lnTo>
                <a:lnTo>
                  <a:pt x="1050" y="698"/>
                </a:lnTo>
                <a:lnTo>
                  <a:pt x="1050" y="698"/>
                </a:lnTo>
                <a:lnTo>
                  <a:pt x="1049" y="695"/>
                </a:lnTo>
                <a:lnTo>
                  <a:pt x="1045" y="692"/>
                </a:lnTo>
                <a:lnTo>
                  <a:pt x="1043" y="687"/>
                </a:lnTo>
                <a:lnTo>
                  <a:pt x="1042" y="683"/>
                </a:lnTo>
                <a:lnTo>
                  <a:pt x="1043" y="679"/>
                </a:lnTo>
                <a:lnTo>
                  <a:pt x="1043" y="679"/>
                </a:lnTo>
                <a:lnTo>
                  <a:pt x="1044" y="670"/>
                </a:lnTo>
                <a:lnTo>
                  <a:pt x="1045" y="664"/>
                </a:lnTo>
                <a:lnTo>
                  <a:pt x="1048" y="656"/>
                </a:lnTo>
                <a:lnTo>
                  <a:pt x="1050" y="648"/>
                </a:lnTo>
                <a:lnTo>
                  <a:pt x="1050" y="648"/>
                </a:lnTo>
                <a:lnTo>
                  <a:pt x="1051" y="638"/>
                </a:lnTo>
                <a:lnTo>
                  <a:pt x="1051" y="626"/>
                </a:lnTo>
                <a:lnTo>
                  <a:pt x="1051" y="614"/>
                </a:lnTo>
                <a:lnTo>
                  <a:pt x="1050" y="603"/>
                </a:lnTo>
                <a:lnTo>
                  <a:pt x="1050" y="603"/>
                </a:lnTo>
                <a:lnTo>
                  <a:pt x="1045" y="561"/>
                </a:lnTo>
                <a:lnTo>
                  <a:pt x="1043" y="528"/>
                </a:lnTo>
                <a:lnTo>
                  <a:pt x="1043" y="528"/>
                </a:lnTo>
                <a:lnTo>
                  <a:pt x="1029" y="560"/>
                </a:lnTo>
                <a:lnTo>
                  <a:pt x="1021" y="583"/>
                </a:lnTo>
                <a:lnTo>
                  <a:pt x="1018" y="592"/>
                </a:lnTo>
                <a:lnTo>
                  <a:pt x="1016" y="598"/>
                </a:lnTo>
                <a:lnTo>
                  <a:pt x="1016" y="598"/>
                </a:lnTo>
                <a:lnTo>
                  <a:pt x="1017" y="616"/>
                </a:lnTo>
                <a:lnTo>
                  <a:pt x="1020" y="646"/>
                </a:lnTo>
                <a:lnTo>
                  <a:pt x="1025" y="692"/>
                </a:lnTo>
                <a:lnTo>
                  <a:pt x="1025" y="692"/>
                </a:lnTo>
                <a:lnTo>
                  <a:pt x="1026" y="704"/>
                </a:lnTo>
                <a:lnTo>
                  <a:pt x="1029" y="722"/>
                </a:lnTo>
                <a:lnTo>
                  <a:pt x="1033" y="742"/>
                </a:lnTo>
                <a:lnTo>
                  <a:pt x="1035" y="762"/>
                </a:lnTo>
                <a:lnTo>
                  <a:pt x="1035" y="762"/>
                </a:lnTo>
                <a:lnTo>
                  <a:pt x="1037" y="770"/>
                </a:lnTo>
                <a:lnTo>
                  <a:pt x="1039" y="776"/>
                </a:lnTo>
                <a:lnTo>
                  <a:pt x="1042" y="785"/>
                </a:lnTo>
                <a:lnTo>
                  <a:pt x="1043" y="787"/>
                </a:lnTo>
                <a:lnTo>
                  <a:pt x="1042" y="790"/>
                </a:lnTo>
                <a:lnTo>
                  <a:pt x="1040" y="792"/>
                </a:lnTo>
                <a:lnTo>
                  <a:pt x="1037" y="794"/>
                </a:lnTo>
                <a:lnTo>
                  <a:pt x="1037" y="794"/>
                </a:lnTo>
                <a:lnTo>
                  <a:pt x="1032" y="797"/>
                </a:lnTo>
                <a:lnTo>
                  <a:pt x="1026" y="799"/>
                </a:lnTo>
                <a:lnTo>
                  <a:pt x="1009" y="803"/>
                </a:lnTo>
                <a:lnTo>
                  <a:pt x="991" y="804"/>
                </a:lnTo>
                <a:lnTo>
                  <a:pt x="972" y="804"/>
                </a:lnTo>
                <a:lnTo>
                  <a:pt x="972" y="804"/>
                </a:lnTo>
                <a:lnTo>
                  <a:pt x="954" y="804"/>
                </a:lnTo>
                <a:lnTo>
                  <a:pt x="937" y="803"/>
                </a:lnTo>
                <a:lnTo>
                  <a:pt x="929" y="802"/>
                </a:lnTo>
                <a:lnTo>
                  <a:pt x="924" y="801"/>
                </a:lnTo>
                <a:lnTo>
                  <a:pt x="920" y="797"/>
                </a:lnTo>
                <a:lnTo>
                  <a:pt x="919" y="794"/>
                </a:lnTo>
                <a:lnTo>
                  <a:pt x="919" y="792"/>
                </a:lnTo>
                <a:lnTo>
                  <a:pt x="919" y="792"/>
                </a:lnTo>
                <a:lnTo>
                  <a:pt x="922" y="782"/>
                </a:lnTo>
                <a:lnTo>
                  <a:pt x="926" y="771"/>
                </a:lnTo>
                <a:lnTo>
                  <a:pt x="931" y="761"/>
                </a:lnTo>
                <a:lnTo>
                  <a:pt x="934" y="753"/>
                </a:lnTo>
                <a:lnTo>
                  <a:pt x="935" y="746"/>
                </a:lnTo>
                <a:lnTo>
                  <a:pt x="935" y="746"/>
                </a:lnTo>
                <a:lnTo>
                  <a:pt x="936" y="730"/>
                </a:lnTo>
                <a:lnTo>
                  <a:pt x="935" y="712"/>
                </a:lnTo>
                <a:lnTo>
                  <a:pt x="935" y="696"/>
                </a:lnTo>
                <a:lnTo>
                  <a:pt x="936" y="689"/>
                </a:lnTo>
                <a:lnTo>
                  <a:pt x="939" y="684"/>
                </a:lnTo>
                <a:lnTo>
                  <a:pt x="939" y="684"/>
                </a:lnTo>
                <a:lnTo>
                  <a:pt x="941" y="678"/>
                </a:lnTo>
                <a:lnTo>
                  <a:pt x="943" y="670"/>
                </a:lnTo>
                <a:lnTo>
                  <a:pt x="947" y="650"/>
                </a:lnTo>
                <a:lnTo>
                  <a:pt x="949" y="629"/>
                </a:lnTo>
                <a:lnTo>
                  <a:pt x="948" y="619"/>
                </a:lnTo>
                <a:lnTo>
                  <a:pt x="947" y="609"/>
                </a:lnTo>
                <a:lnTo>
                  <a:pt x="947" y="609"/>
                </a:lnTo>
                <a:lnTo>
                  <a:pt x="945" y="597"/>
                </a:lnTo>
                <a:lnTo>
                  <a:pt x="942" y="591"/>
                </a:lnTo>
                <a:lnTo>
                  <a:pt x="936" y="585"/>
                </a:lnTo>
                <a:lnTo>
                  <a:pt x="926" y="572"/>
                </a:lnTo>
                <a:lnTo>
                  <a:pt x="926" y="572"/>
                </a:lnTo>
                <a:lnTo>
                  <a:pt x="907" y="543"/>
                </a:lnTo>
                <a:lnTo>
                  <a:pt x="899" y="530"/>
                </a:lnTo>
                <a:lnTo>
                  <a:pt x="889" y="532"/>
                </a:lnTo>
                <a:lnTo>
                  <a:pt x="889" y="532"/>
                </a:lnTo>
                <a:lnTo>
                  <a:pt x="870" y="561"/>
                </a:lnTo>
                <a:lnTo>
                  <a:pt x="856" y="585"/>
                </a:lnTo>
                <a:lnTo>
                  <a:pt x="850" y="597"/>
                </a:lnTo>
                <a:lnTo>
                  <a:pt x="847" y="607"/>
                </a:lnTo>
                <a:lnTo>
                  <a:pt x="847" y="607"/>
                </a:lnTo>
                <a:lnTo>
                  <a:pt x="838" y="630"/>
                </a:lnTo>
                <a:lnTo>
                  <a:pt x="836" y="641"/>
                </a:lnTo>
                <a:lnTo>
                  <a:pt x="834" y="655"/>
                </a:lnTo>
                <a:lnTo>
                  <a:pt x="834" y="655"/>
                </a:lnTo>
                <a:lnTo>
                  <a:pt x="834" y="696"/>
                </a:lnTo>
                <a:lnTo>
                  <a:pt x="834" y="717"/>
                </a:lnTo>
                <a:lnTo>
                  <a:pt x="837" y="725"/>
                </a:lnTo>
                <a:lnTo>
                  <a:pt x="839" y="733"/>
                </a:lnTo>
                <a:lnTo>
                  <a:pt x="839" y="733"/>
                </a:lnTo>
                <a:lnTo>
                  <a:pt x="844" y="744"/>
                </a:lnTo>
                <a:lnTo>
                  <a:pt x="850" y="755"/>
                </a:lnTo>
                <a:lnTo>
                  <a:pt x="851" y="759"/>
                </a:lnTo>
                <a:lnTo>
                  <a:pt x="853" y="764"/>
                </a:lnTo>
                <a:lnTo>
                  <a:pt x="853" y="769"/>
                </a:lnTo>
                <a:lnTo>
                  <a:pt x="851" y="775"/>
                </a:lnTo>
                <a:lnTo>
                  <a:pt x="851" y="775"/>
                </a:lnTo>
                <a:lnTo>
                  <a:pt x="849" y="780"/>
                </a:lnTo>
                <a:lnTo>
                  <a:pt x="845" y="785"/>
                </a:lnTo>
                <a:lnTo>
                  <a:pt x="839" y="790"/>
                </a:lnTo>
                <a:lnTo>
                  <a:pt x="833" y="793"/>
                </a:lnTo>
                <a:lnTo>
                  <a:pt x="825" y="797"/>
                </a:lnTo>
                <a:lnTo>
                  <a:pt x="817" y="799"/>
                </a:lnTo>
                <a:lnTo>
                  <a:pt x="809" y="801"/>
                </a:lnTo>
                <a:lnTo>
                  <a:pt x="800" y="802"/>
                </a:lnTo>
                <a:lnTo>
                  <a:pt x="800" y="802"/>
                </a:lnTo>
                <a:lnTo>
                  <a:pt x="761" y="801"/>
                </a:lnTo>
                <a:lnTo>
                  <a:pt x="740" y="799"/>
                </a:lnTo>
                <a:lnTo>
                  <a:pt x="731" y="798"/>
                </a:lnTo>
                <a:lnTo>
                  <a:pt x="724" y="796"/>
                </a:lnTo>
                <a:lnTo>
                  <a:pt x="724" y="796"/>
                </a:lnTo>
                <a:lnTo>
                  <a:pt x="718" y="793"/>
                </a:lnTo>
                <a:lnTo>
                  <a:pt x="713" y="791"/>
                </a:lnTo>
                <a:lnTo>
                  <a:pt x="711" y="787"/>
                </a:lnTo>
                <a:lnTo>
                  <a:pt x="711" y="784"/>
                </a:lnTo>
                <a:lnTo>
                  <a:pt x="711" y="779"/>
                </a:lnTo>
                <a:lnTo>
                  <a:pt x="711" y="774"/>
                </a:lnTo>
                <a:lnTo>
                  <a:pt x="714" y="763"/>
                </a:lnTo>
                <a:lnTo>
                  <a:pt x="714" y="763"/>
                </a:lnTo>
                <a:lnTo>
                  <a:pt x="719" y="752"/>
                </a:lnTo>
                <a:lnTo>
                  <a:pt x="724" y="744"/>
                </a:lnTo>
                <a:lnTo>
                  <a:pt x="729" y="734"/>
                </a:lnTo>
                <a:lnTo>
                  <a:pt x="734" y="721"/>
                </a:lnTo>
                <a:lnTo>
                  <a:pt x="734" y="721"/>
                </a:lnTo>
                <a:lnTo>
                  <a:pt x="737" y="705"/>
                </a:lnTo>
                <a:lnTo>
                  <a:pt x="739" y="688"/>
                </a:lnTo>
                <a:lnTo>
                  <a:pt x="739" y="672"/>
                </a:lnTo>
                <a:lnTo>
                  <a:pt x="740" y="658"/>
                </a:lnTo>
                <a:lnTo>
                  <a:pt x="740" y="658"/>
                </a:lnTo>
                <a:lnTo>
                  <a:pt x="746" y="626"/>
                </a:lnTo>
                <a:lnTo>
                  <a:pt x="748" y="610"/>
                </a:lnTo>
                <a:lnTo>
                  <a:pt x="750" y="597"/>
                </a:lnTo>
                <a:lnTo>
                  <a:pt x="750" y="597"/>
                </a:lnTo>
                <a:lnTo>
                  <a:pt x="748" y="591"/>
                </a:lnTo>
                <a:lnTo>
                  <a:pt x="747" y="584"/>
                </a:lnTo>
                <a:lnTo>
                  <a:pt x="741" y="569"/>
                </a:lnTo>
                <a:lnTo>
                  <a:pt x="734" y="550"/>
                </a:lnTo>
                <a:lnTo>
                  <a:pt x="734" y="550"/>
                </a:lnTo>
                <a:lnTo>
                  <a:pt x="729" y="551"/>
                </a:lnTo>
                <a:lnTo>
                  <a:pt x="713" y="552"/>
                </a:lnTo>
                <a:lnTo>
                  <a:pt x="687" y="553"/>
                </a:lnTo>
                <a:lnTo>
                  <a:pt x="670" y="552"/>
                </a:lnTo>
                <a:lnTo>
                  <a:pt x="650" y="550"/>
                </a:lnTo>
                <a:lnTo>
                  <a:pt x="650" y="550"/>
                </a:lnTo>
                <a:lnTo>
                  <a:pt x="630" y="547"/>
                </a:lnTo>
                <a:lnTo>
                  <a:pt x="610" y="543"/>
                </a:lnTo>
                <a:lnTo>
                  <a:pt x="593" y="538"/>
                </a:lnTo>
                <a:lnTo>
                  <a:pt x="578" y="532"/>
                </a:lnTo>
                <a:lnTo>
                  <a:pt x="555" y="522"/>
                </a:lnTo>
                <a:lnTo>
                  <a:pt x="546" y="518"/>
                </a:lnTo>
                <a:lnTo>
                  <a:pt x="546" y="51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23">
            <a:extLst>
              <a:ext uri="{FF2B5EF4-FFF2-40B4-BE49-F238E27FC236}">
                <a16:creationId xmlns:a16="http://schemas.microsoft.com/office/drawing/2014/main" id="{97027771-37F4-49F9-9EAD-C43F75349764}"/>
              </a:ext>
            </a:extLst>
          </p:cNvPr>
          <p:cNvSpPr>
            <a:spLocks/>
          </p:cNvSpPr>
          <p:nvPr/>
        </p:nvSpPr>
        <p:spPr bwMode="auto">
          <a:xfrm>
            <a:off x="4236962" y="4916476"/>
            <a:ext cx="1484242" cy="1141830"/>
          </a:xfrm>
          <a:custGeom>
            <a:avLst/>
            <a:gdLst>
              <a:gd name="T0" fmla="*/ 282 w 1088"/>
              <a:gd name="T1" fmla="*/ 396 h 837"/>
              <a:gd name="T2" fmla="*/ 245 w 1088"/>
              <a:gd name="T3" fmla="*/ 395 h 837"/>
              <a:gd name="T4" fmla="*/ 195 w 1088"/>
              <a:gd name="T5" fmla="*/ 400 h 837"/>
              <a:gd name="T6" fmla="*/ 152 w 1088"/>
              <a:gd name="T7" fmla="*/ 459 h 837"/>
              <a:gd name="T8" fmla="*/ 139 w 1088"/>
              <a:gd name="T9" fmla="*/ 431 h 837"/>
              <a:gd name="T10" fmla="*/ 113 w 1088"/>
              <a:gd name="T11" fmla="*/ 379 h 837"/>
              <a:gd name="T12" fmla="*/ 105 w 1088"/>
              <a:gd name="T13" fmla="*/ 510 h 837"/>
              <a:gd name="T14" fmla="*/ 77 w 1088"/>
              <a:gd name="T15" fmla="*/ 661 h 837"/>
              <a:gd name="T16" fmla="*/ 99 w 1088"/>
              <a:gd name="T17" fmla="*/ 661 h 837"/>
              <a:gd name="T18" fmla="*/ 128 w 1088"/>
              <a:gd name="T19" fmla="*/ 702 h 837"/>
              <a:gd name="T20" fmla="*/ 87 w 1088"/>
              <a:gd name="T21" fmla="*/ 742 h 837"/>
              <a:gd name="T22" fmla="*/ 35 w 1088"/>
              <a:gd name="T23" fmla="*/ 717 h 837"/>
              <a:gd name="T24" fmla="*/ 27 w 1088"/>
              <a:gd name="T25" fmla="*/ 585 h 837"/>
              <a:gd name="T26" fmla="*/ 0 w 1088"/>
              <a:gd name="T27" fmla="*/ 366 h 837"/>
              <a:gd name="T28" fmla="*/ 36 w 1088"/>
              <a:gd name="T29" fmla="*/ 223 h 837"/>
              <a:gd name="T30" fmla="*/ 100 w 1088"/>
              <a:gd name="T31" fmla="*/ 117 h 837"/>
              <a:gd name="T32" fmla="*/ 134 w 1088"/>
              <a:gd name="T33" fmla="*/ 42 h 837"/>
              <a:gd name="T34" fmla="*/ 212 w 1088"/>
              <a:gd name="T35" fmla="*/ 1 h 837"/>
              <a:gd name="T36" fmla="*/ 417 w 1088"/>
              <a:gd name="T37" fmla="*/ 13 h 837"/>
              <a:gd name="T38" fmla="*/ 718 w 1088"/>
              <a:gd name="T39" fmla="*/ 7 h 837"/>
              <a:gd name="T40" fmla="*/ 931 w 1088"/>
              <a:gd name="T41" fmla="*/ 73 h 837"/>
              <a:gd name="T42" fmla="*/ 1048 w 1088"/>
              <a:gd name="T43" fmla="*/ 171 h 837"/>
              <a:gd name="T44" fmla="*/ 1088 w 1088"/>
              <a:gd name="T45" fmla="*/ 280 h 837"/>
              <a:gd name="T46" fmla="*/ 1061 w 1088"/>
              <a:gd name="T47" fmla="*/ 506 h 837"/>
              <a:gd name="T48" fmla="*/ 1061 w 1088"/>
              <a:gd name="T49" fmla="*/ 636 h 837"/>
              <a:gd name="T50" fmla="*/ 1057 w 1088"/>
              <a:gd name="T51" fmla="*/ 692 h 837"/>
              <a:gd name="T52" fmla="*/ 1047 w 1088"/>
              <a:gd name="T53" fmla="*/ 695 h 837"/>
              <a:gd name="T54" fmla="*/ 1035 w 1088"/>
              <a:gd name="T55" fmla="*/ 682 h 837"/>
              <a:gd name="T56" fmla="*/ 1040 w 1088"/>
              <a:gd name="T57" fmla="*/ 613 h 837"/>
              <a:gd name="T58" fmla="*/ 1015 w 1088"/>
              <a:gd name="T59" fmla="*/ 644 h 837"/>
              <a:gd name="T60" fmla="*/ 1036 w 1088"/>
              <a:gd name="T61" fmla="*/ 775 h 837"/>
              <a:gd name="T62" fmla="*/ 1017 w 1088"/>
              <a:gd name="T63" fmla="*/ 801 h 837"/>
              <a:gd name="T64" fmla="*/ 930 w 1088"/>
              <a:gd name="T65" fmla="*/ 799 h 837"/>
              <a:gd name="T66" fmla="*/ 929 w 1088"/>
              <a:gd name="T67" fmla="*/ 768 h 837"/>
              <a:gd name="T68" fmla="*/ 937 w 1088"/>
              <a:gd name="T69" fmla="*/ 742 h 837"/>
              <a:gd name="T70" fmla="*/ 938 w 1088"/>
              <a:gd name="T71" fmla="*/ 678 h 837"/>
              <a:gd name="T72" fmla="*/ 937 w 1088"/>
              <a:gd name="T73" fmla="*/ 592 h 837"/>
              <a:gd name="T74" fmla="*/ 886 w 1088"/>
              <a:gd name="T75" fmla="*/ 535 h 837"/>
              <a:gd name="T76" fmla="*/ 822 w 1088"/>
              <a:gd name="T77" fmla="*/ 649 h 837"/>
              <a:gd name="T78" fmla="*/ 844 w 1088"/>
              <a:gd name="T79" fmla="*/ 748 h 837"/>
              <a:gd name="T80" fmla="*/ 838 w 1088"/>
              <a:gd name="T81" fmla="*/ 791 h 837"/>
              <a:gd name="T82" fmla="*/ 752 w 1088"/>
              <a:gd name="T83" fmla="*/ 798 h 837"/>
              <a:gd name="T84" fmla="*/ 708 w 1088"/>
              <a:gd name="T85" fmla="*/ 791 h 837"/>
              <a:gd name="T86" fmla="*/ 713 w 1088"/>
              <a:gd name="T87" fmla="*/ 756 h 837"/>
              <a:gd name="T88" fmla="*/ 732 w 1088"/>
              <a:gd name="T89" fmla="*/ 735 h 837"/>
              <a:gd name="T90" fmla="*/ 731 w 1088"/>
              <a:gd name="T91" fmla="*/ 649 h 837"/>
              <a:gd name="T92" fmla="*/ 740 w 1088"/>
              <a:gd name="T93" fmla="*/ 560 h 837"/>
              <a:gd name="T94" fmla="*/ 619 w 1088"/>
              <a:gd name="T95" fmla="*/ 544 h 837"/>
              <a:gd name="T96" fmla="*/ 542 w 1088"/>
              <a:gd name="T97" fmla="*/ 523 h 837"/>
              <a:gd name="T98" fmla="*/ 495 w 1088"/>
              <a:gd name="T99" fmla="*/ 549 h 837"/>
              <a:gd name="T100" fmla="*/ 494 w 1088"/>
              <a:gd name="T101" fmla="*/ 579 h 837"/>
              <a:gd name="T102" fmla="*/ 503 w 1088"/>
              <a:gd name="T103" fmla="*/ 715 h 837"/>
              <a:gd name="T104" fmla="*/ 531 w 1088"/>
              <a:gd name="T105" fmla="*/ 788 h 837"/>
              <a:gd name="T106" fmla="*/ 514 w 1088"/>
              <a:gd name="T107" fmla="*/ 820 h 837"/>
              <a:gd name="T108" fmla="*/ 474 w 1088"/>
              <a:gd name="T109" fmla="*/ 830 h 837"/>
              <a:gd name="T110" fmla="*/ 405 w 1088"/>
              <a:gd name="T111" fmla="*/ 837 h 837"/>
              <a:gd name="T112" fmla="*/ 340 w 1088"/>
              <a:gd name="T113" fmla="*/ 826 h 837"/>
              <a:gd name="T114" fmla="*/ 339 w 1088"/>
              <a:gd name="T115" fmla="*/ 792 h 837"/>
              <a:gd name="T116" fmla="*/ 373 w 1088"/>
              <a:gd name="T117" fmla="*/ 752 h 837"/>
              <a:gd name="T118" fmla="*/ 364 w 1088"/>
              <a:gd name="T119" fmla="*/ 689 h 837"/>
              <a:gd name="T120" fmla="*/ 367 w 1088"/>
              <a:gd name="T121" fmla="*/ 573 h 837"/>
              <a:gd name="T122" fmla="*/ 338 w 1088"/>
              <a:gd name="T123" fmla="*/ 425 h 837"/>
              <a:gd name="T124" fmla="*/ 331 w 1088"/>
              <a:gd name="T125" fmla="*/ 409 h 8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88" h="837">
                <a:moveTo>
                  <a:pt x="299" y="388"/>
                </a:moveTo>
                <a:lnTo>
                  <a:pt x="299" y="388"/>
                </a:lnTo>
                <a:lnTo>
                  <a:pt x="298" y="389"/>
                </a:lnTo>
                <a:lnTo>
                  <a:pt x="294" y="391"/>
                </a:lnTo>
                <a:lnTo>
                  <a:pt x="289" y="395"/>
                </a:lnTo>
                <a:lnTo>
                  <a:pt x="285" y="396"/>
                </a:lnTo>
                <a:lnTo>
                  <a:pt x="282" y="396"/>
                </a:lnTo>
                <a:lnTo>
                  <a:pt x="282" y="396"/>
                </a:lnTo>
                <a:lnTo>
                  <a:pt x="278" y="396"/>
                </a:lnTo>
                <a:lnTo>
                  <a:pt x="276" y="394"/>
                </a:lnTo>
                <a:lnTo>
                  <a:pt x="270" y="389"/>
                </a:lnTo>
                <a:lnTo>
                  <a:pt x="267" y="384"/>
                </a:lnTo>
                <a:lnTo>
                  <a:pt x="266" y="380"/>
                </a:lnTo>
                <a:lnTo>
                  <a:pt x="266" y="380"/>
                </a:lnTo>
                <a:lnTo>
                  <a:pt x="256" y="389"/>
                </a:lnTo>
                <a:lnTo>
                  <a:pt x="245" y="395"/>
                </a:lnTo>
                <a:lnTo>
                  <a:pt x="232" y="401"/>
                </a:lnTo>
                <a:lnTo>
                  <a:pt x="232" y="401"/>
                </a:lnTo>
                <a:lnTo>
                  <a:pt x="225" y="403"/>
                </a:lnTo>
                <a:lnTo>
                  <a:pt x="219" y="403"/>
                </a:lnTo>
                <a:lnTo>
                  <a:pt x="213" y="402"/>
                </a:lnTo>
                <a:lnTo>
                  <a:pt x="207" y="401"/>
                </a:lnTo>
                <a:lnTo>
                  <a:pt x="198" y="400"/>
                </a:lnTo>
                <a:lnTo>
                  <a:pt x="195" y="400"/>
                </a:lnTo>
                <a:lnTo>
                  <a:pt x="191" y="401"/>
                </a:lnTo>
                <a:lnTo>
                  <a:pt x="191" y="401"/>
                </a:lnTo>
                <a:lnTo>
                  <a:pt x="184" y="414"/>
                </a:lnTo>
                <a:lnTo>
                  <a:pt x="172" y="434"/>
                </a:lnTo>
                <a:lnTo>
                  <a:pt x="166" y="443"/>
                </a:lnTo>
                <a:lnTo>
                  <a:pt x="159" y="452"/>
                </a:lnTo>
                <a:lnTo>
                  <a:pt x="155" y="458"/>
                </a:lnTo>
                <a:lnTo>
                  <a:pt x="152" y="459"/>
                </a:lnTo>
                <a:lnTo>
                  <a:pt x="151" y="459"/>
                </a:lnTo>
                <a:lnTo>
                  <a:pt x="151" y="459"/>
                </a:lnTo>
                <a:lnTo>
                  <a:pt x="147" y="457"/>
                </a:lnTo>
                <a:lnTo>
                  <a:pt x="145" y="455"/>
                </a:lnTo>
                <a:lnTo>
                  <a:pt x="143" y="449"/>
                </a:lnTo>
                <a:lnTo>
                  <a:pt x="140" y="441"/>
                </a:lnTo>
                <a:lnTo>
                  <a:pt x="139" y="431"/>
                </a:lnTo>
                <a:lnTo>
                  <a:pt x="139" y="431"/>
                </a:lnTo>
                <a:lnTo>
                  <a:pt x="138" y="361"/>
                </a:lnTo>
                <a:lnTo>
                  <a:pt x="138" y="361"/>
                </a:lnTo>
                <a:lnTo>
                  <a:pt x="135" y="361"/>
                </a:lnTo>
                <a:lnTo>
                  <a:pt x="129" y="362"/>
                </a:lnTo>
                <a:lnTo>
                  <a:pt x="126" y="365"/>
                </a:lnTo>
                <a:lnTo>
                  <a:pt x="122" y="368"/>
                </a:lnTo>
                <a:lnTo>
                  <a:pt x="117" y="373"/>
                </a:lnTo>
                <a:lnTo>
                  <a:pt x="113" y="379"/>
                </a:lnTo>
                <a:lnTo>
                  <a:pt x="113" y="379"/>
                </a:lnTo>
                <a:lnTo>
                  <a:pt x="110" y="390"/>
                </a:lnTo>
                <a:lnTo>
                  <a:pt x="109" y="404"/>
                </a:lnTo>
                <a:lnTo>
                  <a:pt x="106" y="423"/>
                </a:lnTo>
                <a:lnTo>
                  <a:pt x="106" y="442"/>
                </a:lnTo>
                <a:lnTo>
                  <a:pt x="105" y="481"/>
                </a:lnTo>
                <a:lnTo>
                  <a:pt x="105" y="510"/>
                </a:lnTo>
                <a:lnTo>
                  <a:pt x="105" y="510"/>
                </a:lnTo>
                <a:lnTo>
                  <a:pt x="101" y="539"/>
                </a:lnTo>
                <a:lnTo>
                  <a:pt x="95" y="579"/>
                </a:lnTo>
                <a:lnTo>
                  <a:pt x="88" y="618"/>
                </a:lnTo>
                <a:lnTo>
                  <a:pt x="84" y="632"/>
                </a:lnTo>
                <a:lnTo>
                  <a:pt x="82" y="642"/>
                </a:lnTo>
                <a:lnTo>
                  <a:pt x="82" y="642"/>
                </a:lnTo>
                <a:lnTo>
                  <a:pt x="77" y="654"/>
                </a:lnTo>
                <a:lnTo>
                  <a:pt x="77" y="661"/>
                </a:lnTo>
                <a:lnTo>
                  <a:pt x="77" y="666"/>
                </a:lnTo>
                <a:lnTo>
                  <a:pt x="77" y="667"/>
                </a:lnTo>
                <a:lnTo>
                  <a:pt x="77" y="667"/>
                </a:lnTo>
                <a:lnTo>
                  <a:pt x="80" y="666"/>
                </a:lnTo>
                <a:lnTo>
                  <a:pt x="86" y="662"/>
                </a:lnTo>
                <a:lnTo>
                  <a:pt x="89" y="661"/>
                </a:lnTo>
                <a:lnTo>
                  <a:pt x="94" y="660"/>
                </a:lnTo>
                <a:lnTo>
                  <a:pt x="99" y="661"/>
                </a:lnTo>
                <a:lnTo>
                  <a:pt x="105" y="664"/>
                </a:lnTo>
                <a:lnTo>
                  <a:pt x="105" y="664"/>
                </a:lnTo>
                <a:lnTo>
                  <a:pt x="116" y="672"/>
                </a:lnTo>
                <a:lnTo>
                  <a:pt x="121" y="676"/>
                </a:lnTo>
                <a:lnTo>
                  <a:pt x="124" y="682"/>
                </a:lnTo>
                <a:lnTo>
                  <a:pt x="127" y="688"/>
                </a:lnTo>
                <a:lnTo>
                  <a:pt x="128" y="694"/>
                </a:lnTo>
                <a:lnTo>
                  <a:pt x="128" y="702"/>
                </a:lnTo>
                <a:lnTo>
                  <a:pt x="126" y="711"/>
                </a:lnTo>
                <a:lnTo>
                  <a:pt x="126" y="711"/>
                </a:lnTo>
                <a:lnTo>
                  <a:pt x="121" y="719"/>
                </a:lnTo>
                <a:lnTo>
                  <a:pt x="116" y="727"/>
                </a:lnTo>
                <a:lnTo>
                  <a:pt x="110" y="733"/>
                </a:lnTo>
                <a:lnTo>
                  <a:pt x="103" y="738"/>
                </a:lnTo>
                <a:lnTo>
                  <a:pt x="95" y="741"/>
                </a:lnTo>
                <a:lnTo>
                  <a:pt x="87" y="742"/>
                </a:lnTo>
                <a:lnTo>
                  <a:pt x="78" y="742"/>
                </a:lnTo>
                <a:lnTo>
                  <a:pt x="70" y="740"/>
                </a:lnTo>
                <a:lnTo>
                  <a:pt x="70" y="740"/>
                </a:lnTo>
                <a:lnTo>
                  <a:pt x="61" y="736"/>
                </a:lnTo>
                <a:lnTo>
                  <a:pt x="53" y="733"/>
                </a:lnTo>
                <a:lnTo>
                  <a:pt x="47" y="728"/>
                </a:lnTo>
                <a:lnTo>
                  <a:pt x="40" y="723"/>
                </a:lnTo>
                <a:lnTo>
                  <a:pt x="35" y="717"/>
                </a:lnTo>
                <a:lnTo>
                  <a:pt x="30" y="710"/>
                </a:lnTo>
                <a:lnTo>
                  <a:pt x="27" y="702"/>
                </a:lnTo>
                <a:lnTo>
                  <a:pt x="25" y="694"/>
                </a:lnTo>
                <a:lnTo>
                  <a:pt x="25" y="694"/>
                </a:lnTo>
                <a:lnTo>
                  <a:pt x="24" y="684"/>
                </a:lnTo>
                <a:lnTo>
                  <a:pt x="24" y="672"/>
                </a:lnTo>
                <a:lnTo>
                  <a:pt x="25" y="644"/>
                </a:lnTo>
                <a:lnTo>
                  <a:pt x="27" y="585"/>
                </a:lnTo>
                <a:lnTo>
                  <a:pt x="27" y="585"/>
                </a:lnTo>
                <a:lnTo>
                  <a:pt x="27" y="569"/>
                </a:lnTo>
                <a:lnTo>
                  <a:pt x="24" y="547"/>
                </a:lnTo>
                <a:lnTo>
                  <a:pt x="14" y="493"/>
                </a:lnTo>
                <a:lnTo>
                  <a:pt x="8" y="461"/>
                </a:lnTo>
                <a:lnTo>
                  <a:pt x="3" y="430"/>
                </a:lnTo>
                <a:lnTo>
                  <a:pt x="1" y="397"/>
                </a:lnTo>
                <a:lnTo>
                  <a:pt x="0" y="366"/>
                </a:lnTo>
                <a:lnTo>
                  <a:pt x="0" y="366"/>
                </a:lnTo>
                <a:lnTo>
                  <a:pt x="1" y="350"/>
                </a:lnTo>
                <a:lnTo>
                  <a:pt x="2" y="335"/>
                </a:lnTo>
                <a:lnTo>
                  <a:pt x="6" y="308"/>
                </a:lnTo>
                <a:lnTo>
                  <a:pt x="13" y="282"/>
                </a:lnTo>
                <a:lnTo>
                  <a:pt x="20" y="259"/>
                </a:lnTo>
                <a:lnTo>
                  <a:pt x="27" y="240"/>
                </a:lnTo>
                <a:lnTo>
                  <a:pt x="36" y="223"/>
                </a:lnTo>
                <a:lnTo>
                  <a:pt x="42" y="211"/>
                </a:lnTo>
                <a:lnTo>
                  <a:pt x="47" y="202"/>
                </a:lnTo>
                <a:lnTo>
                  <a:pt x="47" y="202"/>
                </a:lnTo>
                <a:lnTo>
                  <a:pt x="72" y="165"/>
                </a:lnTo>
                <a:lnTo>
                  <a:pt x="87" y="143"/>
                </a:lnTo>
                <a:lnTo>
                  <a:pt x="97" y="125"/>
                </a:lnTo>
                <a:lnTo>
                  <a:pt x="97" y="125"/>
                </a:lnTo>
                <a:lnTo>
                  <a:pt x="100" y="117"/>
                </a:lnTo>
                <a:lnTo>
                  <a:pt x="101" y="110"/>
                </a:lnTo>
                <a:lnTo>
                  <a:pt x="105" y="94"/>
                </a:lnTo>
                <a:lnTo>
                  <a:pt x="109" y="85"/>
                </a:lnTo>
                <a:lnTo>
                  <a:pt x="112" y="76"/>
                </a:lnTo>
                <a:lnTo>
                  <a:pt x="117" y="65"/>
                </a:lnTo>
                <a:lnTo>
                  <a:pt x="126" y="53"/>
                </a:lnTo>
                <a:lnTo>
                  <a:pt x="126" y="53"/>
                </a:lnTo>
                <a:lnTo>
                  <a:pt x="134" y="42"/>
                </a:lnTo>
                <a:lnTo>
                  <a:pt x="144" y="31"/>
                </a:lnTo>
                <a:lnTo>
                  <a:pt x="155" y="23"/>
                </a:lnTo>
                <a:lnTo>
                  <a:pt x="164" y="16"/>
                </a:lnTo>
                <a:lnTo>
                  <a:pt x="176" y="11"/>
                </a:lnTo>
                <a:lnTo>
                  <a:pt x="187" y="6"/>
                </a:lnTo>
                <a:lnTo>
                  <a:pt x="199" y="2"/>
                </a:lnTo>
                <a:lnTo>
                  <a:pt x="212" y="1"/>
                </a:lnTo>
                <a:lnTo>
                  <a:pt x="212" y="1"/>
                </a:lnTo>
                <a:lnTo>
                  <a:pt x="226" y="1"/>
                </a:lnTo>
                <a:lnTo>
                  <a:pt x="242" y="1"/>
                </a:lnTo>
                <a:lnTo>
                  <a:pt x="281" y="6"/>
                </a:lnTo>
                <a:lnTo>
                  <a:pt x="321" y="11"/>
                </a:lnTo>
                <a:lnTo>
                  <a:pt x="361" y="16"/>
                </a:lnTo>
                <a:lnTo>
                  <a:pt x="361" y="16"/>
                </a:lnTo>
                <a:lnTo>
                  <a:pt x="385" y="16"/>
                </a:lnTo>
                <a:lnTo>
                  <a:pt x="417" y="13"/>
                </a:lnTo>
                <a:lnTo>
                  <a:pt x="499" y="7"/>
                </a:lnTo>
                <a:lnTo>
                  <a:pt x="542" y="4"/>
                </a:lnTo>
                <a:lnTo>
                  <a:pt x="585" y="1"/>
                </a:lnTo>
                <a:lnTo>
                  <a:pt x="625" y="0"/>
                </a:lnTo>
                <a:lnTo>
                  <a:pt x="657" y="1"/>
                </a:lnTo>
                <a:lnTo>
                  <a:pt x="657" y="1"/>
                </a:lnTo>
                <a:lnTo>
                  <a:pt x="688" y="4"/>
                </a:lnTo>
                <a:lnTo>
                  <a:pt x="718" y="7"/>
                </a:lnTo>
                <a:lnTo>
                  <a:pt x="749" y="12"/>
                </a:lnTo>
                <a:lnTo>
                  <a:pt x="781" y="18"/>
                </a:lnTo>
                <a:lnTo>
                  <a:pt x="814" y="25"/>
                </a:lnTo>
                <a:lnTo>
                  <a:pt x="846" y="35"/>
                </a:lnTo>
                <a:lnTo>
                  <a:pt x="880" y="48"/>
                </a:lnTo>
                <a:lnTo>
                  <a:pt x="914" y="64"/>
                </a:lnTo>
                <a:lnTo>
                  <a:pt x="914" y="64"/>
                </a:lnTo>
                <a:lnTo>
                  <a:pt x="931" y="73"/>
                </a:lnTo>
                <a:lnTo>
                  <a:pt x="948" y="82"/>
                </a:lnTo>
                <a:lnTo>
                  <a:pt x="965" y="93"/>
                </a:lnTo>
                <a:lnTo>
                  <a:pt x="981" y="104"/>
                </a:lnTo>
                <a:lnTo>
                  <a:pt x="995" y="116"/>
                </a:lnTo>
                <a:lnTo>
                  <a:pt x="1010" y="130"/>
                </a:lnTo>
                <a:lnTo>
                  <a:pt x="1024" y="143"/>
                </a:lnTo>
                <a:lnTo>
                  <a:pt x="1036" y="156"/>
                </a:lnTo>
                <a:lnTo>
                  <a:pt x="1048" y="171"/>
                </a:lnTo>
                <a:lnTo>
                  <a:pt x="1058" y="185"/>
                </a:lnTo>
                <a:lnTo>
                  <a:pt x="1068" y="201"/>
                </a:lnTo>
                <a:lnTo>
                  <a:pt x="1075" y="217"/>
                </a:lnTo>
                <a:lnTo>
                  <a:pt x="1081" y="232"/>
                </a:lnTo>
                <a:lnTo>
                  <a:pt x="1085" y="248"/>
                </a:lnTo>
                <a:lnTo>
                  <a:pt x="1087" y="264"/>
                </a:lnTo>
                <a:lnTo>
                  <a:pt x="1088" y="280"/>
                </a:lnTo>
                <a:lnTo>
                  <a:pt x="1088" y="280"/>
                </a:lnTo>
                <a:lnTo>
                  <a:pt x="1087" y="314"/>
                </a:lnTo>
                <a:lnTo>
                  <a:pt x="1085" y="349"/>
                </a:lnTo>
                <a:lnTo>
                  <a:pt x="1079" y="415"/>
                </a:lnTo>
                <a:lnTo>
                  <a:pt x="1072" y="469"/>
                </a:lnTo>
                <a:lnTo>
                  <a:pt x="1069" y="487"/>
                </a:lnTo>
                <a:lnTo>
                  <a:pt x="1065" y="497"/>
                </a:lnTo>
                <a:lnTo>
                  <a:pt x="1065" y="497"/>
                </a:lnTo>
                <a:lnTo>
                  <a:pt x="1061" y="506"/>
                </a:lnTo>
                <a:lnTo>
                  <a:pt x="1057" y="510"/>
                </a:lnTo>
                <a:lnTo>
                  <a:pt x="1053" y="515"/>
                </a:lnTo>
                <a:lnTo>
                  <a:pt x="1052" y="524"/>
                </a:lnTo>
                <a:lnTo>
                  <a:pt x="1052" y="524"/>
                </a:lnTo>
                <a:lnTo>
                  <a:pt x="1053" y="546"/>
                </a:lnTo>
                <a:lnTo>
                  <a:pt x="1055" y="578"/>
                </a:lnTo>
                <a:lnTo>
                  <a:pt x="1058" y="610"/>
                </a:lnTo>
                <a:lnTo>
                  <a:pt x="1061" y="636"/>
                </a:lnTo>
                <a:lnTo>
                  <a:pt x="1061" y="636"/>
                </a:lnTo>
                <a:lnTo>
                  <a:pt x="1063" y="664"/>
                </a:lnTo>
                <a:lnTo>
                  <a:pt x="1064" y="679"/>
                </a:lnTo>
                <a:lnTo>
                  <a:pt x="1064" y="679"/>
                </a:lnTo>
                <a:lnTo>
                  <a:pt x="1067" y="702"/>
                </a:lnTo>
                <a:lnTo>
                  <a:pt x="1067" y="702"/>
                </a:lnTo>
                <a:lnTo>
                  <a:pt x="1062" y="698"/>
                </a:lnTo>
                <a:lnTo>
                  <a:pt x="1057" y="692"/>
                </a:lnTo>
                <a:lnTo>
                  <a:pt x="1057" y="692"/>
                </a:lnTo>
                <a:lnTo>
                  <a:pt x="1056" y="692"/>
                </a:lnTo>
                <a:lnTo>
                  <a:pt x="1056" y="692"/>
                </a:lnTo>
                <a:lnTo>
                  <a:pt x="1055" y="694"/>
                </a:lnTo>
                <a:lnTo>
                  <a:pt x="1052" y="698"/>
                </a:lnTo>
                <a:lnTo>
                  <a:pt x="1048" y="689"/>
                </a:lnTo>
                <a:lnTo>
                  <a:pt x="1048" y="689"/>
                </a:lnTo>
                <a:lnTo>
                  <a:pt x="1047" y="695"/>
                </a:lnTo>
                <a:lnTo>
                  <a:pt x="1044" y="701"/>
                </a:lnTo>
                <a:lnTo>
                  <a:pt x="1044" y="701"/>
                </a:lnTo>
                <a:lnTo>
                  <a:pt x="1042" y="700"/>
                </a:lnTo>
                <a:lnTo>
                  <a:pt x="1040" y="699"/>
                </a:lnTo>
                <a:lnTo>
                  <a:pt x="1039" y="696"/>
                </a:lnTo>
                <a:lnTo>
                  <a:pt x="1038" y="692"/>
                </a:lnTo>
                <a:lnTo>
                  <a:pt x="1038" y="692"/>
                </a:lnTo>
                <a:lnTo>
                  <a:pt x="1035" y="682"/>
                </a:lnTo>
                <a:lnTo>
                  <a:pt x="1035" y="670"/>
                </a:lnTo>
                <a:lnTo>
                  <a:pt x="1035" y="670"/>
                </a:lnTo>
                <a:lnTo>
                  <a:pt x="1035" y="662"/>
                </a:lnTo>
                <a:lnTo>
                  <a:pt x="1038" y="649"/>
                </a:lnTo>
                <a:lnTo>
                  <a:pt x="1038" y="649"/>
                </a:lnTo>
                <a:lnTo>
                  <a:pt x="1039" y="631"/>
                </a:lnTo>
                <a:lnTo>
                  <a:pt x="1040" y="613"/>
                </a:lnTo>
                <a:lnTo>
                  <a:pt x="1040" y="613"/>
                </a:lnTo>
                <a:lnTo>
                  <a:pt x="1039" y="539"/>
                </a:lnTo>
                <a:lnTo>
                  <a:pt x="1039" y="539"/>
                </a:lnTo>
                <a:lnTo>
                  <a:pt x="1035" y="550"/>
                </a:lnTo>
                <a:lnTo>
                  <a:pt x="1027" y="575"/>
                </a:lnTo>
                <a:lnTo>
                  <a:pt x="1022" y="592"/>
                </a:lnTo>
                <a:lnTo>
                  <a:pt x="1018" y="610"/>
                </a:lnTo>
                <a:lnTo>
                  <a:pt x="1016" y="627"/>
                </a:lnTo>
                <a:lnTo>
                  <a:pt x="1015" y="644"/>
                </a:lnTo>
                <a:lnTo>
                  <a:pt x="1015" y="644"/>
                </a:lnTo>
                <a:lnTo>
                  <a:pt x="1016" y="662"/>
                </a:lnTo>
                <a:lnTo>
                  <a:pt x="1018" y="681"/>
                </a:lnTo>
                <a:lnTo>
                  <a:pt x="1025" y="719"/>
                </a:lnTo>
                <a:lnTo>
                  <a:pt x="1034" y="753"/>
                </a:lnTo>
                <a:lnTo>
                  <a:pt x="1035" y="765"/>
                </a:lnTo>
                <a:lnTo>
                  <a:pt x="1036" y="775"/>
                </a:lnTo>
                <a:lnTo>
                  <a:pt x="1036" y="775"/>
                </a:lnTo>
                <a:lnTo>
                  <a:pt x="1034" y="786"/>
                </a:lnTo>
                <a:lnTo>
                  <a:pt x="1033" y="790"/>
                </a:lnTo>
                <a:lnTo>
                  <a:pt x="1032" y="793"/>
                </a:lnTo>
                <a:lnTo>
                  <a:pt x="1029" y="796"/>
                </a:lnTo>
                <a:lnTo>
                  <a:pt x="1025" y="798"/>
                </a:lnTo>
                <a:lnTo>
                  <a:pt x="1022" y="799"/>
                </a:lnTo>
                <a:lnTo>
                  <a:pt x="1017" y="801"/>
                </a:lnTo>
                <a:lnTo>
                  <a:pt x="1017" y="801"/>
                </a:lnTo>
                <a:lnTo>
                  <a:pt x="988" y="802"/>
                </a:lnTo>
                <a:lnTo>
                  <a:pt x="966" y="802"/>
                </a:lnTo>
                <a:lnTo>
                  <a:pt x="966" y="802"/>
                </a:lnTo>
                <a:lnTo>
                  <a:pt x="958" y="802"/>
                </a:lnTo>
                <a:lnTo>
                  <a:pt x="946" y="803"/>
                </a:lnTo>
                <a:lnTo>
                  <a:pt x="939" y="802"/>
                </a:lnTo>
                <a:lnTo>
                  <a:pt x="935" y="802"/>
                </a:lnTo>
                <a:lnTo>
                  <a:pt x="930" y="799"/>
                </a:lnTo>
                <a:lnTo>
                  <a:pt x="926" y="796"/>
                </a:lnTo>
                <a:lnTo>
                  <a:pt x="926" y="796"/>
                </a:lnTo>
                <a:lnTo>
                  <a:pt x="924" y="792"/>
                </a:lnTo>
                <a:lnTo>
                  <a:pt x="923" y="788"/>
                </a:lnTo>
                <a:lnTo>
                  <a:pt x="923" y="785"/>
                </a:lnTo>
                <a:lnTo>
                  <a:pt x="923" y="781"/>
                </a:lnTo>
                <a:lnTo>
                  <a:pt x="925" y="774"/>
                </a:lnTo>
                <a:lnTo>
                  <a:pt x="929" y="768"/>
                </a:lnTo>
                <a:lnTo>
                  <a:pt x="929" y="768"/>
                </a:lnTo>
                <a:lnTo>
                  <a:pt x="931" y="765"/>
                </a:lnTo>
                <a:lnTo>
                  <a:pt x="932" y="764"/>
                </a:lnTo>
                <a:lnTo>
                  <a:pt x="936" y="762"/>
                </a:lnTo>
                <a:lnTo>
                  <a:pt x="937" y="759"/>
                </a:lnTo>
                <a:lnTo>
                  <a:pt x="938" y="756"/>
                </a:lnTo>
                <a:lnTo>
                  <a:pt x="938" y="751"/>
                </a:lnTo>
                <a:lnTo>
                  <a:pt x="937" y="742"/>
                </a:lnTo>
                <a:lnTo>
                  <a:pt x="937" y="742"/>
                </a:lnTo>
                <a:lnTo>
                  <a:pt x="935" y="729"/>
                </a:lnTo>
                <a:lnTo>
                  <a:pt x="932" y="722"/>
                </a:lnTo>
                <a:lnTo>
                  <a:pt x="931" y="718"/>
                </a:lnTo>
                <a:lnTo>
                  <a:pt x="931" y="713"/>
                </a:lnTo>
                <a:lnTo>
                  <a:pt x="933" y="701"/>
                </a:lnTo>
                <a:lnTo>
                  <a:pt x="933" y="701"/>
                </a:lnTo>
                <a:lnTo>
                  <a:pt x="938" y="678"/>
                </a:lnTo>
                <a:lnTo>
                  <a:pt x="939" y="655"/>
                </a:lnTo>
                <a:lnTo>
                  <a:pt x="939" y="655"/>
                </a:lnTo>
                <a:lnTo>
                  <a:pt x="941" y="636"/>
                </a:lnTo>
                <a:lnTo>
                  <a:pt x="941" y="619"/>
                </a:lnTo>
                <a:lnTo>
                  <a:pt x="939" y="603"/>
                </a:lnTo>
                <a:lnTo>
                  <a:pt x="939" y="597"/>
                </a:lnTo>
                <a:lnTo>
                  <a:pt x="937" y="592"/>
                </a:lnTo>
                <a:lnTo>
                  <a:pt x="937" y="592"/>
                </a:lnTo>
                <a:lnTo>
                  <a:pt x="930" y="579"/>
                </a:lnTo>
                <a:lnTo>
                  <a:pt x="916" y="560"/>
                </a:lnTo>
                <a:lnTo>
                  <a:pt x="898" y="535"/>
                </a:lnTo>
                <a:lnTo>
                  <a:pt x="898" y="535"/>
                </a:lnTo>
                <a:lnTo>
                  <a:pt x="892" y="534"/>
                </a:lnTo>
                <a:lnTo>
                  <a:pt x="889" y="534"/>
                </a:lnTo>
                <a:lnTo>
                  <a:pt x="886" y="535"/>
                </a:lnTo>
                <a:lnTo>
                  <a:pt x="886" y="535"/>
                </a:lnTo>
                <a:lnTo>
                  <a:pt x="875" y="547"/>
                </a:lnTo>
                <a:lnTo>
                  <a:pt x="866" y="562"/>
                </a:lnTo>
                <a:lnTo>
                  <a:pt x="855" y="578"/>
                </a:lnTo>
                <a:lnTo>
                  <a:pt x="843" y="596"/>
                </a:lnTo>
                <a:lnTo>
                  <a:pt x="833" y="615"/>
                </a:lnTo>
                <a:lnTo>
                  <a:pt x="826" y="633"/>
                </a:lnTo>
                <a:lnTo>
                  <a:pt x="823" y="642"/>
                </a:lnTo>
                <a:lnTo>
                  <a:pt x="822" y="649"/>
                </a:lnTo>
                <a:lnTo>
                  <a:pt x="822" y="649"/>
                </a:lnTo>
                <a:lnTo>
                  <a:pt x="822" y="665"/>
                </a:lnTo>
                <a:lnTo>
                  <a:pt x="824" y="681"/>
                </a:lnTo>
                <a:lnTo>
                  <a:pt x="827" y="695"/>
                </a:lnTo>
                <a:lnTo>
                  <a:pt x="830" y="710"/>
                </a:lnTo>
                <a:lnTo>
                  <a:pt x="838" y="734"/>
                </a:lnTo>
                <a:lnTo>
                  <a:pt x="844" y="748"/>
                </a:lnTo>
                <a:lnTo>
                  <a:pt x="844" y="748"/>
                </a:lnTo>
                <a:lnTo>
                  <a:pt x="847" y="756"/>
                </a:lnTo>
                <a:lnTo>
                  <a:pt x="850" y="764"/>
                </a:lnTo>
                <a:lnTo>
                  <a:pt x="850" y="769"/>
                </a:lnTo>
                <a:lnTo>
                  <a:pt x="849" y="775"/>
                </a:lnTo>
                <a:lnTo>
                  <a:pt x="846" y="780"/>
                </a:lnTo>
                <a:lnTo>
                  <a:pt x="843" y="786"/>
                </a:lnTo>
                <a:lnTo>
                  <a:pt x="843" y="786"/>
                </a:lnTo>
                <a:lnTo>
                  <a:pt x="838" y="791"/>
                </a:lnTo>
                <a:lnTo>
                  <a:pt x="830" y="796"/>
                </a:lnTo>
                <a:lnTo>
                  <a:pt x="822" y="798"/>
                </a:lnTo>
                <a:lnTo>
                  <a:pt x="812" y="801"/>
                </a:lnTo>
                <a:lnTo>
                  <a:pt x="803" y="802"/>
                </a:lnTo>
                <a:lnTo>
                  <a:pt x="792" y="802"/>
                </a:lnTo>
                <a:lnTo>
                  <a:pt x="770" y="801"/>
                </a:lnTo>
                <a:lnTo>
                  <a:pt x="770" y="801"/>
                </a:lnTo>
                <a:lnTo>
                  <a:pt x="752" y="798"/>
                </a:lnTo>
                <a:lnTo>
                  <a:pt x="741" y="798"/>
                </a:lnTo>
                <a:lnTo>
                  <a:pt x="728" y="798"/>
                </a:lnTo>
                <a:lnTo>
                  <a:pt x="728" y="798"/>
                </a:lnTo>
                <a:lnTo>
                  <a:pt x="721" y="797"/>
                </a:lnTo>
                <a:lnTo>
                  <a:pt x="715" y="797"/>
                </a:lnTo>
                <a:lnTo>
                  <a:pt x="712" y="796"/>
                </a:lnTo>
                <a:lnTo>
                  <a:pt x="709" y="793"/>
                </a:lnTo>
                <a:lnTo>
                  <a:pt x="708" y="791"/>
                </a:lnTo>
                <a:lnTo>
                  <a:pt x="707" y="786"/>
                </a:lnTo>
                <a:lnTo>
                  <a:pt x="707" y="786"/>
                </a:lnTo>
                <a:lnTo>
                  <a:pt x="706" y="776"/>
                </a:lnTo>
                <a:lnTo>
                  <a:pt x="706" y="769"/>
                </a:lnTo>
                <a:lnTo>
                  <a:pt x="707" y="765"/>
                </a:lnTo>
                <a:lnTo>
                  <a:pt x="708" y="762"/>
                </a:lnTo>
                <a:lnTo>
                  <a:pt x="711" y="759"/>
                </a:lnTo>
                <a:lnTo>
                  <a:pt x="713" y="756"/>
                </a:lnTo>
                <a:lnTo>
                  <a:pt x="713" y="756"/>
                </a:lnTo>
                <a:lnTo>
                  <a:pt x="721" y="750"/>
                </a:lnTo>
                <a:lnTo>
                  <a:pt x="728" y="746"/>
                </a:lnTo>
                <a:lnTo>
                  <a:pt x="729" y="745"/>
                </a:lnTo>
                <a:lnTo>
                  <a:pt x="731" y="742"/>
                </a:lnTo>
                <a:lnTo>
                  <a:pt x="732" y="739"/>
                </a:lnTo>
                <a:lnTo>
                  <a:pt x="732" y="735"/>
                </a:lnTo>
                <a:lnTo>
                  <a:pt x="732" y="735"/>
                </a:lnTo>
                <a:lnTo>
                  <a:pt x="732" y="728"/>
                </a:lnTo>
                <a:lnTo>
                  <a:pt x="730" y="722"/>
                </a:lnTo>
                <a:lnTo>
                  <a:pt x="728" y="711"/>
                </a:lnTo>
                <a:lnTo>
                  <a:pt x="726" y="689"/>
                </a:lnTo>
                <a:lnTo>
                  <a:pt x="726" y="689"/>
                </a:lnTo>
                <a:lnTo>
                  <a:pt x="726" y="676"/>
                </a:lnTo>
                <a:lnTo>
                  <a:pt x="729" y="662"/>
                </a:lnTo>
                <a:lnTo>
                  <a:pt x="731" y="649"/>
                </a:lnTo>
                <a:lnTo>
                  <a:pt x="734" y="637"/>
                </a:lnTo>
                <a:lnTo>
                  <a:pt x="740" y="615"/>
                </a:lnTo>
                <a:lnTo>
                  <a:pt x="744" y="595"/>
                </a:lnTo>
                <a:lnTo>
                  <a:pt x="744" y="595"/>
                </a:lnTo>
                <a:lnTo>
                  <a:pt x="744" y="585"/>
                </a:lnTo>
                <a:lnTo>
                  <a:pt x="744" y="576"/>
                </a:lnTo>
                <a:lnTo>
                  <a:pt x="742" y="568"/>
                </a:lnTo>
                <a:lnTo>
                  <a:pt x="740" y="560"/>
                </a:lnTo>
                <a:lnTo>
                  <a:pt x="734" y="549"/>
                </a:lnTo>
                <a:lnTo>
                  <a:pt x="731" y="544"/>
                </a:lnTo>
                <a:lnTo>
                  <a:pt x="731" y="544"/>
                </a:lnTo>
                <a:lnTo>
                  <a:pt x="698" y="545"/>
                </a:lnTo>
                <a:lnTo>
                  <a:pt x="667" y="546"/>
                </a:lnTo>
                <a:lnTo>
                  <a:pt x="634" y="545"/>
                </a:lnTo>
                <a:lnTo>
                  <a:pt x="634" y="545"/>
                </a:lnTo>
                <a:lnTo>
                  <a:pt x="619" y="544"/>
                </a:lnTo>
                <a:lnTo>
                  <a:pt x="605" y="540"/>
                </a:lnTo>
                <a:lnTo>
                  <a:pt x="592" y="536"/>
                </a:lnTo>
                <a:lnTo>
                  <a:pt x="581" y="532"/>
                </a:lnTo>
                <a:lnTo>
                  <a:pt x="562" y="523"/>
                </a:lnTo>
                <a:lnTo>
                  <a:pt x="554" y="521"/>
                </a:lnTo>
                <a:lnTo>
                  <a:pt x="549" y="521"/>
                </a:lnTo>
                <a:lnTo>
                  <a:pt x="549" y="521"/>
                </a:lnTo>
                <a:lnTo>
                  <a:pt x="542" y="523"/>
                </a:lnTo>
                <a:lnTo>
                  <a:pt x="534" y="527"/>
                </a:lnTo>
                <a:lnTo>
                  <a:pt x="534" y="527"/>
                </a:lnTo>
                <a:lnTo>
                  <a:pt x="512" y="534"/>
                </a:lnTo>
                <a:lnTo>
                  <a:pt x="503" y="538"/>
                </a:lnTo>
                <a:lnTo>
                  <a:pt x="500" y="540"/>
                </a:lnTo>
                <a:lnTo>
                  <a:pt x="499" y="541"/>
                </a:lnTo>
                <a:lnTo>
                  <a:pt x="499" y="541"/>
                </a:lnTo>
                <a:lnTo>
                  <a:pt x="495" y="549"/>
                </a:lnTo>
                <a:lnTo>
                  <a:pt x="493" y="555"/>
                </a:lnTo>
                <a:lnTo>
                  <a:pt x="493" y="555"/>
                </a:lnTo>
                <a:lnTo>
                  <a:pt x="491" y="556"/>
                </a:lnTo>
                <a:lnTo>
                  <a:pt x="490" y="558"/>
                </a:lnTo>
                <a:lnTo>
                  <a:pt x="490" y="562"/>
                </a:lnTo>
                <a:lnTo>
                  <a:pt x="491" y="566"/>
                </a:lnTo>
                <a:lnTo>
                  <a:pt x="491" y="566"/>
                </a:lnTo>
                <a:lnTo>
                  <a:pt x="494" y="579"/>
                </a:lnTo>
                <a:lnTo>
                  <a:pt x="497" y="606"/>
                </a:lnTo>
                <a:lnTo>
                  <a:pt x="501" y="636"/>
                </a:lnTo>
                <a:lnTo>
                  <a:pt x="502" y="662"/>
                </a:lnTo>
                <a:lnTo>
                  <a:pt x="502" y="662"/>
                </a:lnTo>
                <a:lnTo>
                  <a:pt x="503" y="695"/>
                </a:lnTo>
                <a:lnTo>
                  <a:pt x="503" y="708"/>
                </a:lnTo>
                <a:lnTo>
                  <a:pt x="503" y="708"/>
                </a:lnTo>
                <a:lnTo>
                  <a:pt x="503" y="715"/>
                </a:lnTo>
                <a:lnTo>
                  <a:pt x="505" y="725"/>
                </a:lnTo>
                <a:lnTo>
                  <a:pt x="507" y="738"/>
                </a:lnTo>
                <a:lnTo>
                  <a:pt x="512" y="751"/>
                </a:lnTo>
                <a:lnTo>
                  <a:pt x="512" y="751"/>
                </a:lnTo>
                <a:lnTo>
                  <a:pt x="517" y="759"/>
                </a:lnTo>
                <a:lnTo>
                  <a:pt x="522" y="767"/>
                </a:lnTo>
                <a:lnTo>
                  <a:pt x="526" y="775"/>
                </a:lnTo>
                <a:lnTo>
                  <a:pt x="531" y="788"/>
                </a:lnTo>
                <a:lnTo>
                  <a:pt x="531" y="788"/>
                </a:lnTo>
                <a:lnTo>
                  <a:pt x="534" y="796"/>
                </a:lnTo>
                <a:lnTo>
                  <a:pt x="533" y="803"/>
                </a:lnTo>
                <a:lnTo>
                  <a:pt x="531" y="808"/>
                </a:lnTo>
                <a:lnTo>
                  <a:pt x="528" y="813"/>
                </a:lnTo>
                <a:lnTo>
                  <a:pt x="524" y="816"/>
                </a:lnTo>
                <a:lnTo>
                  <a:pt x="519" y="819"/>
                </a:lnTo>
                <a:lnTo>
                  <a:pt x="514" y="820"/>
                </a:lnTo>
                <a:lnTo>
                  <a:pt x="511" y="820"/>
                </a:lnTo>
                <a:lnTo>
                  <a:pt x="511" y="820"/>
                </a:lnTo>
                <a:lnTo>
                  <a:pt x="480" y="819"/>
                </a:lnTo>
                <a:lnTo>
                  <a:pt x="480" y="819"/>
                </a:lnTo>
                <a:lnTo>
                  <a:pt x="480" y="820"/>
                </a:lnTo>
                <a:lnTo>
                  <a:pt x="480" y="822"/>
                </a:lnTo>
                <a:lnTo>
                  <a:pt x="479" y="826"/>
                </a:lnTo>
                <a:lnTo>
                  <a:pt x="474" y="830"/>
                </a:lnTo>
                <a:lnTo>
                  <a:pt x="474" y="830"/>
                </a:lnTo>
                <a:lnTo>
                  <a:pt x="471" y="831"/>
                </a:lnTo>
                <a:lnTo>
                  <a:pt x="466" y="833"/>
                </a:lnTo>
                <a:lnTo>
                  <a:pt x="456" y="834"/>
                </a:lnTo>
                <a:lnTo>
                  <a:pt x="444" y="836"/>
                </a:lnTo>
                <a:lnTo>
                  <a:pt x="433" y="836"/>
                </a:lnTo>
                <a:lnTo>
                  <a:pt x="433" y="836"/>
                </a:lnTo>
                <a:lnTo>
                  <a:pt x="405" y="837"/>
                </a:lnTo>
                <a:lnTo>
                  <a:pt x="391" y="837"/>
                </a:lnTo>
                <a:lnTo>
                  <a:pt x="380" y="836"/>
                </a:lnTo>
                <a:lnTo>
                  <a:pt x="380" y="836"/>
                </a:lnTo>
                <a:lnTo>
                  <a:pt x="357" y="830"/>
                </a:lnTo>
                <a:lnTo>
                  <a:pt x="342" y="825"/>
                </a:lnTo>
                <a:lnTo>
                  <a:pt x="342" y="825"/>
                </a:lnTo>
                <a:lnTo>
                  <a:pt x="341" y="825"/>
                </a:lnTo>
                <a:lnTo>
                  <a:pt x="340" y="826"/>
                </a:lnTo>
                <a:lnTo>
                  <a:pt x="339" y="826"/>
                </a:lnTo>
                <a:lnTo>
                  <a:pt x="339" y="826"/>
                </a:lnTo>
                <a:lnTo>
                  <a:pt x="338" y="820"/>
                </a:lnTo>
                <a:lnTo>
                  <a:pt x="338" y="820"/>
                </a:lnTo>
                <a:lnTo>
                  <a:pt x="336" y="811"/>
                </a:lnTo>
                <a:lnTo>
                  <a:pt x="336" y="802"/>
                </a:lnTo>
                <a:lnTo>
                  <a:pt x="338" y="796"/>
                </a:lnTo>
                <a:lnTo>
                  <a:pt x="339" y="792"/>
                </a:lnTo>
                <a:lnTo>
                  <a:pt x="340" y="787"/>
                </a:lnTo>
                <a:lnTo>
                  <a:pt x="344" y="784"/>
                </a:lnTo>
                <a:lnTo>
                  <a:pt x="344" y="784"/>
                </a:lnTo>
                <a:lnTo>
                  <a:pt x="353" y="776"/>
                </a:lnTo>
                <a:lnTo>
                  <a:pt x="363" y="767"/>
                </a:lnTo>
                <a:lnTo>
                  <a:pt x="367" y="762"/>
                </a:lnTo>
                <a:lnTo>
                  <a:pt x="370" y="757"/>
                </a:lnTo>
                <a:lnTo>
                  <a:pt x="373" y="752"/>
                </a:lnTo>
                <a:lnTo>
                  <a:pt x="373" y="748"/>
                </a:lnTo>
                <a:lnTo>
                  <a:pt x="373" y="748"/>
                </a:lnTo>
                <a:lnTo>
                  <a:pt x="373" y="740"/>
                </a:lnTo>
                <a:lnTo>
                  <a:pt x="370" y="731"/>
                </a:lnTo>
                <a:lnTo>
                  <a:pt x="368" y="723"/>
                </a:lnTo>
                <a:lnTo>
                  <a:pt x="365" y="712"/>
                </a:lnTo>
                <a:lnTo>
                  <a:pt x="365" y="712"/>
                </a:lnTo>
                <a:lnTo>
                  <a:pt x="364" y="689"/>
                </a:lnTo>
                <a:lnTo>
                  <a:pt x="363" y="655"/>
                </a:lnTo>
                <a:lnTo>
                  <a:pt x="363" y="621"/>
                </a:lnTo>
                <a:lnTo>
                  <a:pt x="364" y="602"/>
                </a:lnTo>
                <a:lnTo>
                  <a:pt x="364" y="602"/>
                </a:lnTo>
                <a:lnTo>
                  <a:pt x="367" y="584"/>
                </a:lnTo>
                <a:lnTo>
                  <a:pt x="368" y="576"/>
                </a:lnTo>
                <a:lnTo>
                  <a:pt x="367" y="573"/>
                </a:lnTo>
                <a:lnTo>
                  <a:pt x="367" y="573"/>
                </a:lnTo>
                <a:lnTo>
                  <a:pt x="363" y="566"/>
                </a:lnTo>
                <a:lnTo>
                  <a:pt x="356" y="549"/>
                </a:lnTo>
                <a:lnTo>
                  <a:pt x="348" y="526"/>
                </a:lnTo>
                <a:lnTo>
                  <a:pt x="346" y="512"/>
                </a:lnTo>
                <a:lnTo>
                  <a:pt x="344" y="500"/>
                </a:lnTo>
                <a:lnTo>
                  <a:pt x="344" y="500"/>
                </a:lnTo>
                <a:lnTo>
                  <a:pt x="340" y="452"/>
                </a:lnTo>
                <a:lnTo>
                  <a:pt x="338" y="425"/>
                </a:lnTo>
                <a:lnTo>
                  <a:pt x="338" y="425"/>
                </a:lnTo>
                <a:lnTo>
                  <a:pt x="338" y="423"/>
                </a:lnTo>
                <a:lnTo>
                  <a:pt x="339" y="419"/>
                </a:lnTo>
                <a:lnTo>
                  <a:pt x="338" y="417"/>
                </a:lnTo>
                <a:lnTo>
                  <a:pt x="338" y="414"/>
                </a:lnTo>
                <a:lnTo>
                  <a:pt x="335" y="412"/>
                </a:lnTo>
                <a:lnTo>
                  <a:pt x="331" y="409"/>
                </a:lnTo>
                <a:lnTo>
                  <a:pt x="331" y="409"/>
                </a:lnTo>
                <a:lnTo>
                  <a:pt x="315" y="398"/>
                </a:lnTo>
                <a:lnTo>
                  <a:pt x="315" y="398"/>
                </a:lnTo>
                <a:lnTo>
                  <a:pt x="304" y="391"/>
                </a:lnTo>
                <a:lnTo>
                  <a:pt x="299" y="388"/>
                </a:lnTo>
                <a:lnTo>
                  <a:pt x="299" y="38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26">
            <a:extLst>
              <a:ext uri="{FF2B5EF4-FFF2-40B4-BE49-F238E27FC236}">
                <a16:creationId xmlns:a16="http://schemas.microsoft.com/office/drawing/2014/main" id="{734F75A7-1D06-4FAF-A86F-5665179B67F8}"/>
              </a:ext>
            </a:extLst>
          </p:cNvPr>
          <p:cNvSpPr>
            <a:spLocks/>
          </p:cNvSpPr>
          <p:nvPr/>
        </p:nvSpPr>
        <p:spPr bwMode="auto">
          <a:xfrm>
            <a:off x="5998446" y="4951726"/>
            <a:ext cx="1633830" cy="1148968"/>
          </a:xfrm>
          <a:custGeom>
            <a:avLst/>
            <a:gdLst>
              <a:gd name="T0" fmla="*/ 271 w 1267"/>
              <a:gd name="T1" fmla="*/ 808 h 891"/>
              <a:gd name="T2" fmla="*/ 299 w 1267"/>
              <a:gd name="T3" fmla="*/ 845 h 891"/>
              <a:gd name="T4" fmla="*/ 413 w 1267"/>
              <a:gd name="T5" fmla="*/ 851 h 891"/>
              <a:gd name="T6" fmla="*/ 419 w 1267"/>
              <a:gd name="T7" fmla="*/ 823 h 891"/>
              <a:gd name="T8" fmla="*/ 388 w 1267"/>
              <a:gd name="T9" fmla="*/ 757 h 891"/>
              <a:gd name="T10" fmla="*/ 363 w 1267"/>
              <a:gd name="T11" fmla="*/ 651 h 891"/>
              <a:gd name="T12" fmla="*/ 357 w 1267"/>
              <a:gd name="T13" fmla="*/ 576 h 891"/>
              <a:gd name="T14" fmla="*/ 449 w 1267"/>
              <a:gd name="T15" fmla="*/ 571 h 891"/>
              <a:gd name="T16" fmla="*/ 582 w 1267"/>
              <a:gd name="T17" fmla="*/ 571 h 891"/>
              <a:gd name="T18" fmla="*/ 685 w 1267"/>
              <a:gd name="T19" fmla="*/ 554 h 891"/>
              <a:gd name="T20" fmla="*/ 735 w 1267"/>
              <a:gd name="T21" fmla="*/ 599 h 891"/>
              <a:gd name="T22" fmla="*/ 722 w 1267"/>
              <a:gd name="T23" fmla="*/ 760 h 891"/>
              <a:gd name="T24" fmla="*/ 690 w 1267"/>
              <a:gd name="T25" fmla="*/ 812 h 891"/>
              <a:gd name="T26" fmla="*/ 685 w 1267"/>
              <a:gd name="T27" fmla="*/ 859 h 891"/>
              <a:gd name="T28" fmla="*/ 783 w 1267"/>
              <a:gd name="T29" fmla="*/ 877 h 891"/>
              <a:gd name="T30" fmla="*/ 821 w 1267"/>
              <a:gd name="T31" fmla="*/ 853 h 891"/>
              <a:gd name="T32" fmla="*/ 798 w 1267"/>
              <a:gd name="T33" fmla="*/ 802 h 891"/>
              <a:gd name="T34" fmla="*/ 840 w 1267"/>
              <a:gd name="T35" fmla="*/ 697 h 891"/>
              <a:gd name="T36" fmla="*/ 895 w 1267"/>
              <a:gd name="T37" fmla="*/ 824 h 891"/>
              <a:gd name="T38" fmla="*/ 895 w 1267"/>
              <a:gd name="T39" fmla="*/ 882 h 891"/>
              <a:gd name="T40" fmla="*/ 942 w 1267"/>
              <a:gd name="T41" fmla="*/ 889 h 891"/>
              <a:gd name="T42" fmla="*/ 1022 w 1267"/>
              <a:gd name="T43" fmla="*/ 866 h 891"/>
              <a:gd name="T44" fmla="*/ 999 w 1267"/>
              <a:gd name="T45" fmla="*/ 809 h 891"/>
              <a:gd name="T46" fmla="*/ 978 w 1267"/>
              <a:gd name="T47" fmla="*/ 703 h 891"/>
              <a:gd name="T48" fmla="*/ 913 w 1267"/>
              <a:gd name="T49" fmla="*/ 533 h 891"/>
              <a:gd name="T50" fmla="*/ 921 w 1267"/>
              <a:gd name="T51" fmla="*/ 461 h 891"/>
              <a:gd name="T52" fmla="*/ 965 w 1267"/>
              <a:gd name="T53" fmla="*/ 433 h 891"/>
              <a:gd name="T54" fmla="*/ 1000 w 1267"/>
              <a:gd name="T55" fmla="*/ 427 h 891"/>
              <a:gd name="T56" fmla="*/ 1075 w 1267"/>
              <a:gd name="T57" fmla="*/ 444 h 891"/>
              <a:gd name="T58" fmla="*/ 1129 w 1267"/>
              <a:gd name="T59" fmla="*/ 497 h 891"/>
              <a:gd name="T60" fmla="*/ 1147 w 1267"/>
              <a:gd name="T61" fmla="*/ 495 h 891"/>
              <a:gd name="T62" fmla="*/ 1135 w 1267"/>
              <a:gd name="T63" fmla="*/ 647 h 891"/>
              <a:gd name="T64" fmla="*/ 1108 w 1267"/>
              <a:gd name="T65" fmla="*/ 681 h 891"/>
              <a:gd name="T66" fmla="*/ 1101 w 1267"/>
              <a:gd name="T67" fmla="*/ 627 h 891"/>
              <a:gd name="T68" fmla="*/ 1133 w 1267"/>
              <a:gd name="T69" fmla="*/ 599 h 891"/>
              <a:gd name="T70" fmla="*/ 1136 w 1267"/>
              <a:gd name="T71" fmla="*/ 579 h 891"/>
              <a:gd name="T72" fmla="*/ 1121 w 1267"/>
              <a:gd name="T73" fmla="*/ 550 h 891"/>
              <a:gd name="T74" fmla="*/ 1062 w 1267"/>
              <a:gd name="T75" fmla="*/ 606 h 891"/>
              <a:gd name="T76" fmla="*/ 1052 w 1267"/>
              <a:gd name="T77" fmla="*/ 691 h 891"/>
              <a:gd name="T78" fmla="*/ 1098 w 1267"/>
              <a:gd name="T79" fmla="*/ 736 h 891"/>
              <a:gd name="T80" fmla="*/ 1160 w 1267"/>
              <a:gd name="T81" fmla="*/ 727 h 891"/>
              <a:gd name="T82" fmla="*/ 1244 w 1267"/>
              <a:gd name="T83" fmla="*/ 576 h 891"/>
              <a:gd name="T84" fmla="*/ 1267 w 1267"/>
              <a:gd name="T85" fmla="*/ 441 h 891"/>
              <a:gd name="T86" fmla="*/ 1230 w 1267"/>
              <a:gd name="T87" fmla="*/ 275 h 891"/>
              <a:gd name="T88" fmla="*/ 1178 w 1267"/>
              <a:gd name="T89" fmla="*/ 122 h 891"/>
              <a:gd name="T90" fmla="*/ 1136 w 1267"/>
              <a:gd name="T91" fmla="*/ 51 h 891"/>
              <a:gd name="T92" fmla="*/ 1029 w 1267"/>
              <a:gd name="T93" fmla="*/ 16 h 891"/>
              <a:gd name="T94" fmla="*/ 942 w 1267"/>
              <a:gd name="T95" fmla="*/ 33 h 891"/>
              <a:gd name="T96" fmla="*/ 705 w 1267"/>
              <a:gd name="T97" fmla="*/ 9 h 891"/>
              <a:gd name="T98" fmla="*/ 473 w 1267"/>
              <a:gd name="T99" fmla="*/ 9 h 891"/>
              <a:gd name="T100" fmla="*/ 246 w 1267"/>
              <a:gd name="T101" fmla="*/ 80 h 891"/>
              <a:gd name="T102" fmla="*/ 139 w 1267"/>
              <a:gd name="T103" fmla="*/ 165 h 891"/>
              <a:gd name="T104" fmla="*/ 95 w 1267"/>
              <a:gd name="T105" fmla="*/ 324 h 891"/>
              <a:gd name="T106" fmla="*/ 110 w 1267"/>
              <a:gd name="T107" fmla="*/ 528 h 891"/>
              <a:gd name="T108" fmla="*/ 32 w 1267"/>
              <a:gd name="T109" fmla="*/ 711 h 891"/>
              <a:gd name="T110" fmla="*/ 2 w 1267"/>
              <a:gd name="T111" fmla="*/ 771 h 891"/>
              <a:gd name="T112" fmla="*/ 81 w 1267"/>
              <a:gd name="T113" fmla="*/ 813 h 891"/>
              <a:gd name="T114" fmla="*/ 139 w 1267"/>
              <a:gd name="T115" fmla="*/ 811 h 891"/>
              <a:gd name="T116" fmla="*/ 139 w 1267"/>
              <a:gd name="T117" fmla="*/ 766 h 891"/>
              <a:gd name="T118" fmla="*/ 167 w 1267"/>
              <a:gd name="T119" fmla="*/ 694 h 891"/>
              <a:gd name="T120" fmla="*/ 207 w 1267"/>
              <a:gd name="T121" fmla="*/ 599 h 891"/>
              <a:gd name="T122" fmla="*/ 253 w 1267"/>
              <a:gd name="T123" fmla="*/ 618 h 891"/>
              <a:gd name="T124" fmla="*/ 288 w 1267"/>
              <a:gd name="T125" fmla="*/ 760 h 8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67" h="891">
                <a:moveTo>
                  <a:pt x="287" y="771"/>
                </a:moveTo>
                <a:lnTo>
                  <a:pt x="287" y="771"/>
                </a:lnTo>
                <a:lnTo>
                  <a:pt x="283" y="774"/>
                </a:lnTo>
                <a:lnTo>
                  <a:pt x="279" y="779"/>
                </a:lnTo>
                <a:lnTo>
                  <a:pt x="276" y="785"/>
                </a:lnTo>
                <a:lnTo>
                  <a:pt x="273" y="791"/>
                </a:lnTo>
                <a:lnTo>
                  <a:pt x="271" y="800"/>
                </a:lnTo>
                <a:lnTo>
                  <a:pt x="271" y="808"/>
                </a:lnTo>
                <a:lnTo>
                  <a:pt x="273" y="817"/>
                </a:lnTo>
                <a:lnTo>
                  <a:pt x="273" y="817"/>
                </a:lnTo>
                <a:lnTo>
                  <a:pt x="277" y="825"/>
                </a:lnTo>
                <a:lnTo>
                  <a:pt x="281" y="831"/>
                </a:lnTo>
                <a:lnTo>
                  <a:pt x="284" y="836"/>
                </a:lnTo>
                <a:lnTo>
                  <a:pt x="289" y="840"/>
                </a:lnTo>
                <a:lnTo>
                  <a:pt x="294" y="842"/>
                </a:lnTo>
                <a:lnTo>
                  <a:pt x="299" y="845"/>
                </a:lnTo>
                <a:lnTo>
                  <a:pt x="310" y="846"/>
                </a:lnTo>
                <a:lnTo>
                  <a:pt x="310" y="846"/>
                </a:lnTo>
                <a:lnTo>
                  <a:pt x="349" y="851"/>
                </a:lnTo>
                <a:lnTo>
                  <a:pt x="372" y="853"/>
                </a:lnTo>
                <a:lnTo>
                  <a:pt x="391" y="853"/>
                </a:lnTo>
                <a:lnTo>
                  <a:pt x="391" y="853"/>
                </a:lnTo>
                <a:lnTo>
                  <a:pt x="404" y="852"/>
                </a:lnTo>
                <a:lnTo>
                  <a:pt x="413" y="851"/>
                </a:lnTo>
                <a:lnTo>
                  <a:pt x="416" y="847"/>
                </a:lnTo>
                <a:lnTo>
                  <a:pt x="419" y="845"/>
                </a:lnTo>
                <a:lnTo>
                  <a:pt x="419" y="845"/>
                </a:lnTo>
                <a:lnTo>
                  <a:pt x="420" y="840"/>
                </a:lnTo>
                <a:lnTo>
                  <a:pt x="421" y="835"/>
                </a:lnTo>
                <a:lnTo>
                  <a:pt x="421" y="829"/>
                </a:lnTo>
                <a:lnTo>
                  <a:pt x="421" y="826"/>
                </a:lnTo>
                <a:lnTo>
                  <a:pt x="419" y="823"/>
                </a:lnTo>
                <a:lnTo>
                  <a:pt x="419" y="823"/>
                </a:lnTo>
                <a:lnTo>
                  <a:pt x="405" y="806"/>
                </a:lnTo>
                <a:lnTo>
                  <a:pt x="398" y="795"/>
                </a:lnTo>
                <a:lnTo>
                  <a:pt x="393" y="785"/>
                </a:lnTo>
                <a:lnTo>
                  <a:pt x="393" y="785"/>
                </a:lnTo>
                <a:lnTo>
                  <a:pt x="392" y="778"/>
                </a:lnTo>
                <a:lnTo>
                  <a:pt x="391" y="768"/>
                </a:lnTo>
                <a:lnTo>
                  <a:pt x="388" y="757"/>
                </a:lnTo>
                <a:lnTo>
                  <a:pt x="384" y="740"/>
                </a:lnTo>
                <a:lnTo>
                  <a:pt x="384" y="740"/>
                </a:lnTo>
                <a:lnTo>
                  <a:pt x="378" y="720"/>
                </a:lnTo>
                <a:lnTo>
                  <a:pt x="372" y="697"/>
                </a:lnTo>
                <a:lnTo>
                  <a:pt x="367" y="677"/>
                </a:lnTo>
                <a:lnTo>
                  <a:pt x="365" y="664"/>
                </a:lnTo>
                <a:lnTo>
                  <a:pt x="365" y="664"/>
                </a:lnTo>
                <a:lnTo>
                  <a:pt x="363" y="651"/>
                </a:lnTo>
                <a:lnTo>
                  <a:pt x="357" y="630"/>
                </a:lnTo>
                <a:lnTo>
                  <a:pt x="352" y="607"/>
                </a:lnTo>
                <a:lnTo>
                  <a:pt x="350" y="599"/>
                </a:lnTo>
                <a:lnTo>
                  <a:pt x="350" y="591"/>
                </a:lnTo>
                <a:lnTo>
                  <a:pt x="350" y="591"/>
                </a:lnTo>
                <a:lnTo>
                  <a:pt x="351" y="585"/>
                </a:lnTo>
                <a:lnTo>
                  <a:pt x="353" y="581"/>
                </a:lnTo>
                <a:lnTo>
                  <a:pt x="357" y="576"/>
                </a:lnTo>
                <a:lnTo>
                  <a:pt x="361" y="572"/>
                </a:lnTo>
                <a:lnTo>
                  <a:pt x="368" y="567"/>
                </a:lnTo>
                <a:lnTo>
                  <a:pt x="370" y="565"/>
                </a:lnTo>
                <a:lnTo>
                  <a:pt x="370" y="565"/>
                </a:lnTo>
                <a:lnTo>
                  <a:pt x="410" y="570"/>
                </a:lnTo>
                <a:lnTo>
                  <a:pt x="410" y="570"/>
                </a:lnTo>
                <a:lnTo>
                  <a:pt x="433" y="571"/>
                </a:lnTo>
                <a:lnTo>
                  <a:pt x="449" y="571"/>
                </a:lnTo>
                <a:lnTo>
                  <a:pt x="459" y="570"/>
                </a:lnTo>
                <a:lnTo>
                  <a:pt x="466" y="570"/>
                </a:lnTo>
                <a:lnTo>
                  <a:pt x="466" y="570"/>
                </a:lnTo>
                <a:lnTo>
                  <a:pt x="487" y="571"/>
                </a:lnTo>
                <a:lnTo>
                  <a:pt x="502" y="572"/>
                </a:lnTo>
                <a:lnTo>
                  <a:pt x="502" y="572"/>
                </a:lnTo>
                <a:lnTo>
                  <a:pt x="513" y="572"/>
                </a:lnTo>
                <a:lnTo>
                  <a:pt x="582" y="571"/>
                </a:lnTo>
                <a:lnTo>
                  <a:pt x="582" y="571"/>
                </a:lnTo>
                <a:lnTo>
                  <a:pt x="609" y="568"/>
                </a:lnTo>
                <a:lnTo>
                  <a:pt x="629" y="566"/>
                </a:lnTo>
                <a:lnTo>
                  <a:pt x="645" y="562"/>
                </a:lnTo>
                <a:lnTo>
                  <a:pt x="659" y="559"/>
                </a:lnTo>
                <a:lnTo>
                  <a:pt x="668" y="555"/>
                </a:lnTo>
                <a:lnTo>
                  <a:pt x="678" y="554"/>
                </a:lnTo>
                <a:lnTo>
                  <a:pt x="685" y="554"/>
                </a:lnTo>
                <a:lnTo>
                  <a:pt x="695" y="556"/>
                </a:lnTo>
                <a:lnTo>
                  <a:pt x="695" y="556"/>
                </a:lnTo>
                <a:lnTo>
                  <a:pt x="703" y="561"/>
                </a:lnTo>
                <a:lnTo>
                  <a:pt x="712" y="567"/>
                </a:lnTo>
                <a:lnTo>
                  <a:pt x="718" y="573"/>
                </a:lnTo>
                <a:lnTo>
                  <a:pt x="724" y="581"/>
                </a:lnTo>
                <a:lnTo>
                  <a:pt x="732" y="593"/>
                </a:lnTo>
                <a:lnTo>
                  <a:pt x="735" y="599"/>
                </a:lnTo>
                <a:lnTo>
                  <a:pt x="735" y="599"/>
                </a:lnTo>
                <a:lnTo>
                  <a:pt x="729" y="654"/>
                </a:lnTo>
                <a:lnTo>
                  <a:pt x="724" y="700"/>
                </a:lnTo>
                <a:lnTo>
                  <a:pt x="723" y="721"/>
                </a:lnTo>
                <a:lnTo>
                  <a:pt x="723" y="736"/>
                </a:lnTo>
                <a:lnTo>
                  <a:pt x="723" y="736"/>
                </a:lnTo>
                <a:lnTo>
                  <a:pt x="723" y="748"/>
                </a:lnTo>
                <a:lnTo>
                  <a:pt x="722" y="760"/>
                </a:lnTo>
                <a:lnTo>
                  <a:pt x="719" y="770"/>
                </a:lnTo>
                <a:lnTo>
                  <a:pt x="717" y="779"/>
                </a:lnTo>
                <a:lnTo>
                  <a:pt x="712" y="793"/>
                </a:lnTo>
                <a:lnTo>
                  <a:pt x="709" y="797"/>
                </a:lnTo>
                <a:lnTo>
                  <a:pt x="709" y="797"/>
                </a:lnTo>
                <a:lnTo>
                  <a:pt x="705" y="800"/>
                </a:lnTo>
                <a:lnTo>
                  <a:pt x="695" y="807"/>
                </a:lnTo>
                <a:lnTo>
                  <a:pt x="690" y="812"/>
                </a:lnTo>
                <a:lnTo>
                  <a:pt x="685" y="819"/>
                </a:lnTo>
                <a:lnTo>
                  <a:pt x="682" y="826"/>
                </a:lnTo>
                <a:lnTo>
                  <a:pt x="680" y="835"/>
                </a:lnTo>
                <a:lnTo>
                  <a:pt x="680" y="835"/>
                </a:lnTo>
                <a:lnTo>
                  <a:pt x="679" y="849"/>
                </a:lnTo>
                <a:lnTo>
                  <a:pt x="680" y="853"/>
                </a:lnTo>
                <a:lnTo>
                  <a:pt x="682" y="857"/>
                </a:lnTo>
                <a:lnTo>
                  <a:pt x="685" y="859"/>
                </a:lnTo>
                <a:lnTo>
                  <a:pt x="690" y="862"/>
                </a:lnTo>
                <a:lnTo>
                  <a:pt x="707" y="868"/>
                </a:lnTo>
                <a:lnTo>
                  <a:pt x="707" y="868"/>
                </a:lnTo>
                <a:lnTo>
                  <a:pt x="720" y="871"/>
                </a:lnTo>
                <a:lnTo>
                  <a:pt x="735" y="874"/>
                </a:lnTo>
                <a:lnTo>
                  <a:pt x="752" y="876"/>
                </a:lnTo>
                <a:lnTo>
                  <a:pt x="768" y="877"/>
                </a:lnTo>
                <a:lnTo>
                  <a:pt x="783" y="877"/>
                </a:lnTo>
                <a:lnTo>
                  <a:pt x="797" y="877"/>
                </a:lnTo>
                <a:lnTo>
                  <a:pt x="808" y="876"/>
                </a:lnTo>
                <a:lnTo>
                  <a:pt x="814" y="874"/>
                </a:lnTo>
                <a:lnTo>
                  <a:pt x="814" y="874"/>
                </a:lnTo>
                <a:lnTo>
                  <a:pt x="816" y="870"/>
                </a:lnTo>
                <a:lnTo>
                  <a:pt x="818" y="865"/>
                </a:lnTo>
                <a:lnTo>
                  <a:pt x="820" y="859"/>
                </a:lnTo>
                <a:lnTo>
                  <a:pt x="821" y="853"/>
                </a:lnTo>
                <a:lnTo>
                  <a:pt x="820" y="841"/>
                </a:lnTo>
                <a:lnTo>
                  <a:pt x="817" y="834"/>
                </a:lnTo>
                <a:lnTo>
                  <a:pt x="817" y="834"/>
                </a:lnTo>
                <a:lnTo>
                  <a:pt x="806" y="819"/>
                </a:lnTo>
                <a:lnTo>
                  <a:pt x="800" y="809"/>
                </a:lnTo>
                <a:lnTo>
                  <a:pt x="798" y="806"/>
                </a:lnTo>
                <a:lnTo>
                  <a:pt x="798" y="802"/>
                </a:lnTo>
                <a:lnTo>
                  <a:pt x="798" y="802"/>
                </a:lnTo>
                <a:lnTo>
                  <a:pt x="799" y="797"/>
                </a:lnTo>
                <a:lnTo>
                  <a:pt x="803" y="789"/>
                </a:lnTo>
                <a:lnTo>
                  <a:pt x="814" y="765"/>
                </a:lnTo>
                <a:lnTo>
                  <a:pt x="831" y="725"/>
                </a:lnTo>
                <a:lnTo>
                  <a:pt x="831" y="725"/>
                </a:lnTo>
                <a:lnTo>
                  <a:pt x="838" y="707"/>
                </a:lnTo>
                <a:lnTo>
                  <a:pt x="840" y="697"/>
                </a:lnTo>
                <a:lnTo>
                  <a:pt x="840" y="697"/>
                </a:lnTo>
                <a:lnTo>
                  <a:pt x="890" y="754"/>
                </a:lnTo>
                <a:lnTo>
                  <a:pt x="890" y="754"/>
                </a:lnTo>
                <a:lnTo>
                  <a:pt x="892" y="759"/>
                </a:lnTo>
                <a:lnTo>
                  <a:pt x="895" y="770"/>
                </a:lnTo>
                <a:lnTo>
                  <a:pt x="896" y="784"/>
                </a:lnTo>
                <a:lnTo>
                  <a:pt x="896" y="801"/>
                </a:lnTo>
                <a:lnTo>
                  <a:pt x="896" y="801"/>
                </a:lnTo>
                <a:lnTo>
                  <a:pt x="895" y="824"/>
                </a:lnTo>
                <a:lnTo>
                  <a:pt x="890" y="839"/>
                </a:lnTo>
                <a:lnTo>
                  <a:pt x="890" y="839"/>
                </a:lnTo>
                <a:lnTo>
                  <a:pt x="887" y="851"/>
                </a:lnTo>
                <a:lnTo>
                  <a:pt x="885" y="863"/>
                </a:lnTo>
                <a:lnTo>
                  <a:pt x="885" y="869"/>
                </a:lnTo>
                <a:lnTo>
                  <a:pt x="887" y="874"/>
                </a:lnTo>
                <a:lnTo>
                  <a:pt x="890" y="879"/>
                </a:lnTo>
                <a:lnTo>
                  <a:pt x="895" y="882"/>
                </a:lnTo>
                <a:lnTo>
                  <a:pt x="895" y="882"/>
                </a:lnTo>
                <a:lnTo>
                  <a:pt x="900" y="886"/>
                </a:lnTo>
                <a:lnTo>
                  <a:pt x="902" y="887"/>
                </a:lnTo>
                <a:lnTo>
                  <a:pt x="904" y="889"/>
                </a:lnTo>
                <a:lnTo>
                  <a:pt x="906" y="889"/>
                </a:lnTo>
                <a:lnTo>
                  <a:pt x="917" y="891"/>
                </a:lnTo>
                <a:lnTo>
                  <a:pt x="942" y="889"/>
                </a:lnTo>
                <a:lnTo>
                  <a:pt x="942" y="889"/>
                </a:lnTo>
                <a:lnTo>
                  <a:pt x="973" y="887"/>
                </a:lnTo>
                <a:lnTo>
                  <a:pt x="986" y="886"/>
                </a:lnTo>
                <a:lnTo>
                  <a:pt x="996" y="885"/>
                </a:lnTo>
                <a:lnTo>
                  <a:pt x="1005" y="881"/>
                </a:lnTo>
                <a:lnTo>
                  <a:pt x="1011" y="877"/>
                </a:lnTo>
                <a:lnTo>
                  <a:pt x="1017" y="872"/>
                </a:lnTo>
                <a:lnTo>
                  <a:pt x="1022" y="866"/>
                </a:lnTo>
                <a:lnTo>
                  <a:pt x="1022" y="866"/>
                </a:lnTo>
                <a:lnTo>
                  <a:pt x="1026" y="859"/>
                </a:lnTo>
                <a:lnTo>
                  <a:pt x="1026" y="852"/>
                </a:lnTo>
                <a:lnTo>
                  <a:pt x="1024" y="845"/>
                </a:lnTo>
                <a:lnTo>
                  <a:pt x="1021" y="839"/>
                </a:lnTo>
                <a:lnTo>
                  <a:pt x="1011" y="826"/>
                </a:lnTo>
                <a:lnTo>
                  <a:pt x="1003" y="816"/>
                </a:lnTo>
                <a:lnTo>
                  <a:pt x="1003" y="816"/>
                </a:lnTo>
                <a:lnTo>
                  <a:pt x="999" y="809"/>
                </a:lnTo>
                <a:lnTo>
                  <a:pt x="995" y="802"/>
                </a:lnTo>
                <a:lnTo>
                  <a:pt x="990" y="786"/>
                </a:lnTo>
                <a:lnTo>
                  <a:pt x="987" y="772"/>
                </a:lnTo>
                <a:lnTo>
                  <a:pt x="986" y="762"/>
                </a:lnTo>
                <a:lnTo>
                  <a:pt x="986" y="762"/>
                </a:lnTo>
                <a:lnTo>
                  <a:pt x="986" y="748"/>
                </a:lnTo>
                <a:lnTo>
                  <a:pt x="983" y="727"/>
                </a:lnTo>
                <a:lnTo>
                  <a:pt x="978" y="703"/>
                </a:lnTo>
                <a:lnTo>
                  <a:pt x="975" y="691"/>
                </a:lnTo>
                <a:lnTo>
                  <a:pt x="971" y="681"/>
                </a:lnTo>
                <a:lnTo>
                  <a:pt x="971" y="681"/>
                </a:lnTo>
                <a:lnTo>
                  <a:pt x="959" y="653"/>
                </a:lnTo>
                <a:lnTo>
                  <a:pt x="943" y="613"/>
                </a:lnTo>
                <a:lnTo>
                  <a:pt x="919" y="550"/>
                </a:lnTo>
                <a:lnTo>
                  <a:pt x="919" y="550"/>
                </a:lnTo>
                <a:lnTo>
                  <a:pt x="913" y="533"/>
                </a:lnTo>
                <a:lnTo>
                  <a:pt x="909" y="514"/>
                </a:lnTo>
                <a:lnTo>
                  <a:pt x="908" y="504"/>
                </a:lnTo>
                <a:lnTo>
                  <a:pt x="908" y="495"/>
                </a:lnTo>
                <a:lnTo>
                  <a:pt x="908" y="486"/>
                </a:lnTo>
                <a:lnTo>
                  <a:pt x="910" y="478"/>
                </a:lnTo>
                <a:lnTo>
                  <a:pt x="910" y="478"/>
                </a:lnTo>
                <a:lnTo>
                  <a:pt x="915" y="470"/>
                </a:lnTo>
                <a:lnTo>
                  <a:pt x="921" y="461"/>
                </a:lnTo>
                <a:lnTo>
                  <a:pt x="938" y="441"/>
                </a:lnTo>
                <a:lnTo>
                  <a:pt x="961" y="418"/>
                </a:lnTo>
                <a:lnTo>
                  <a:pt x="961" y="418"/>
                </a:lnTo>
                <a:lnTo>
                  <a:pt x="961" y="421"/>
                </a:lnTo>
                <a:lnTo>
                  <a:pt x="961" y="426"/>
                </a:lnTo>
                <a:lnTo>
                  <a:pt x="961" y="428"/>
                </a:lnTo>
                <a:lnTo>
                  <a:pt x="963" y="430"/>
                </a:lnTo>
                <a:lnTo>
                  <a:pt x="965" y="433"/>
                </a:lnTo>
                <a:lnTo>
                  <a:pt x="969" y="435"/>
                </a:lnTo>
                <a:lnTo>
                  <a:pt x="969" y="435"/>
                </a:lnTo>
                <a:lnTo>
                  <a:pt x="972" y="435"/>
                </a:lnTo>
                <a:lnTo>
                  <a:pt x="976" y="434"/>
                </a:lnTo>
                <a:lnTo>
                  <a:pt x="986" y="432"/>
                </a:lnTo>
                <a:lnTo>
                  <a:pt x="993" y="428"/>
                </a:lnTo>
                <a:lnTo>
                  <a:pt x="996" y="427"/>
                </a:lnTo>
                <a:lnTo>
                  <a:pt x="1000" y="427"/>
                </a:lnTo>
                <a:lnTo>
                  <a:pt x="1000" y="427"/>
                </a:lnTo>
                <a:lnTo>
                  <a:pt x="1026" y="438"/>
                </a:lnTo>
                <a:lnTo>
                  <a:pt x="1043" y="444"/>
                </a:lnTo>
                <a:lnTo>
                  <a:pt x="1056" y="447"/>
                </a:lnTo>
                <a:lnTo>
                  <a:pt x="1056" y="447"/>
                </a:lnTo>
                <a:lnTo>
                  <a:pt x="1061" y="447"/>
                </a:lnTo>
                <a:lnTo>
                  <a:pt x="1066" y="446"/>
                </a:lnTo>
                <a:lnTo>
                  <a:pt x="1075" y="444"/>
                </a:lnTo>
                <a:lnTo>
                  <a:pt x="1084" y="441"/>
                </a:lnTo>
                <a:lnTo>
                  <a:pt x="1086" y="440"/>
                </a:lnTo>
                <a:lnTo>
                  <a:pt x="1089" y="441"/>
                </a:lnTo>
                <a:lnTo>
                  <a:pt x="1089" y="441"/>
                </a:lnTo>
                <a:lnTo>
                  <a:pt x="1096" y="451"/>
                </a:lnTo>
                <a:lnTo>
                  <a:pt x="1109" y="470"/>
                </a:lnTo>
                <a:lnTo>
                  <a:pt x="1122" y="490"/>
                </a:lnTo>
                <a:lnTo>
                  <a:pt x="1129" y="497"/>
                </a:lnTo>
                <a:lnTo>
                  <a:pt x="1132" y="501"/>
                </a:lnTo>
                <a:lnTo>
                  <a:pt x="1132" y="501"/>
                </a:lnTo>
                <a:lnTo>
                  <a:pt x="1136" y="501"/>
                </a:lnTo>
                <a:lnTo>
                  <a:pt x="1138" y="501"/>
                </a:lnTo>
                <a:lnTo>
                  <a:pt x="1143" y="497"/>
                </a:lnTo>
                <a:lnTo>
                  <a:pt x="1147" y="493"/>
                </a:lnTo>
                <a:lnTo>
                  <a:pt x="1147" y="493"/>
                </a:lnTo>
                <a:lnTo>
                  <a:pt x="1147" y="495"/>
                </a:lnTo>
                <a:lnTo>
                  <a:pt x="1147" y="495"/>
                </a:lnTo>
                <a:lnTo>
                  <a:pt x="1147" y="516"/>
                </a:lnTo>
                <a:lnTo>
                  <a:pt x="1145" y="561"/>
                </a:lnTo>
                <a:lnTo>
                  <a:pt x="1144" y="587"/>
                </a:lnTo>
                <a:lnTo>
                  <a:pt x="1142" y="611"/>
                </a:lnTo>
                <a:lnTo>
                  <a:pt x="1138" y="631"/>
                </a:lnTo>
                <a:lnTo>
                  <a:pt x="1137" y="640"/>
                </a:lnTo>
                <a:lnTo>
                  <a:pt x="1135" y="647"/>
                </a:lnTo>
                <a:lnTo>
                  <a:pt x="1135" y="647"/>
                </a:lnTo>
                <a:lnTo>
                  <a:pt x="1125" y="665"/>
                </a:lnTo>
                <a:lnTo>
                  <a:pt x="1119" y="677"/>
                </a:lnTo>
                <a:lnTo>
                  <a:pt x="1116" y="680"/>
                </a:lnTo>
                <a:lnTo>
                  <a:pt x="1114" y="681"/>
                </a:lnTo>
                <a:lnTo>
                  <a:pt x="1110" y="682"/>
                </a:lnTo>
                <a:lnTo>
                  <a:pt x="1108" y="681"/>
                </a:lnTo>
                <a:lnTo>
                  <a:pt x="1108" y="681"/>
                </a:lnTo>
                <a:lnTo>
                  <a:pt x="1105" y="681"/>
                </a:lnTo>
                <a:lnTo>
                  <a:pt x="1104" y="679"/>
                </a:lnTo>
                <a:lnTo>
                  <a:pt x="1102" y="673"/>
                </a:lnTo>
                <a:lnTo>
                  <a:pt x="1101" y="664"/>
                </a:lnTo>
                <a:lnTo>
                  <a:pt x="1099" y="653"/>
                </a:lnTo>
                <a:lnTo>
                  <a:pt x="1098" y="644"/>
                </a:lnTo>
                <a:lnTo>
                  <a:pt x="1099" y="634"/>
                </a:lnTo>
                <a:lnTo>
                  <a:pt x="1101" y="627"/>
                </a:lnTo>
                <a:lnTo>
                  <a:pt x="1102" y="621"/>
                </a:lnTo>
                <a:lnTo>
                  <a:pt x="1102" y="621"/>
                </a:lnTo>
                <a:lnTo>
                  <a:pt x="1105" y="617"/>
                </a:lnTo>
                <a:lnTo>
                  <a:pt x="1109" y="614"/>
                </a:lnTo>
                <a:lnTo>
                  <a:pt x="1119" y="608"/>
                </a:lnTo>
                <a:lnTo>
                  <a:pt x="1129" y="604"/>
                </a:lnTo>
                <a:lnTo>
                  <a:pt x="1132" y="601"/>
                </a:lnTo>
                <a:lnTo>
                  <a:pt x="1133" y="599"/>
                </a:lnTo>
                <a:lnTo>
                  <a:pt x="1133" y="599"/>
                </a:lnTo>
                <a:lnTo>
                  <a:pt x="1136" y="594"/>
                </a:lnTo>
                <a:lnTo>
                  <a:pt x="1138" y="589"/>
                </a:lnTo>
                <a:lnTo>
                  <a:pt x="1139" y="587"/>
                </a:lnTo>
                <a:lnTo>
                  <a:pt x="1139" y="584"/>
                </a:lnTo>
                <a:lnTo>
                  <a:pt x="1138" y="582"/>
                </a:lnTo>
                <a:lnTo>
                  <a:pt x="1136" y="579"/>
                </a:lnTo>
                <a:lnTo>
                  <a:pt x="1136" y="579"/>
                </a:lnTo>
                <a:lnTo>
                  <a:pt x="1130" y="576"/>
                </a:lnTo>
                <a:lnTo>
                  <a:pt x="1126" y="570"/>
                </a:lnTo>
                <a:lnTo>
                  <a:pt x="1122" y="561"/>
                </a:lnTo>
                <a:lnTo>
                  <a:pt x="1122" y="561"/>
                </a:lnTo>
                <a:lnTo>
                  <a:pt x="1122" y="558"/>
                </a:lnTo>
                <a:lnTo>
                  <a:pt x="1122" y="554"/>
                </a:lnTo>
                <a:lnTo>
                  <a:pt x="1122" y="551"/>
                </a:lnTo>
                <a:lnTo>
                  <a:pt x="1121" y="550"/>
                </a:lnTo>
                <a:lnTo>
                  <a:pt x="1119" y="550"/>
                </a:lnTo>
                <a:lnTo>
                  <a:pt x="1115" y="551"/>
                </a:lnTo>
                <a:lnTo>
                  <a:pt x="1115" y="551"/>
                </a:lnTo>
                <a:lnTo>
                  <a:pt x="1103" y="561"/>
                </a:lnTo>
                <a:lnTo>
                  <a:pt x="1086" y="577"/>
                </a:lnTo>
                <a:lnTo>
                  <a:pt x="1078" y="587"/>
                </a:lnTo>
                <a:lnTo>
                  <a:pt x="1069" y="596"/>
                </a:lnTo>
                <a:lnTo>
                  <a:pt x="1062" y="606"/>
                </a:lnTo>
                <a:lnTo>
                  <a:pt x="1057" y="616"/>
                </a:lnTo>
                <a:lnTo>
                  <a:pt x="1057" y="616"/>
                </a:lnTo>
                <a:lnTo>
                  <a:pt x="1053" y="625"/>
                </a:lnTo>
                <a:lnTo>
                  <a:pt x="1050" y="640"/>
                </a:lnTo>
                <a:lnTo>
                  <a:pt x="1049" y="656"/>
                </a:lnTo>
                <a:lnTo>
                  <a:pt x="1049" y="674"/>
                </a:lnTo>
                <a:lnTo>
                  <a:pt x="1050" y="682"/>
                </a:lnTo>
                <a:lnTo>
                  <a:pt x="1052" y="691"/>
                </a:lnTo>
                <a:lnTo>
                  <a:pt x="1055" y="699"/>
                </a:lnTo>
                <a:lnTo>
                  <a:pt x="1059" y="707"/>
                </a:lnTo>
                <a:lnTo>
                  <a:pt x="1064" y="714"/>
                </a:lnTo>
                <a:lnTo>
                  <a:pt x="1072" y="721"/>
                </a:lnTo>
                <a:lnTo>
                  <a:pt x="1079" y="727"/>
                </a:lnTo>
                <a:lnTo>
                  <a:pt x="1089" y="732"/>
                </a:lnTo>
                <a:lnTo>
                  <a:pt x="1089" y="732"/>
                </a:lnTo>
                <a:lnTo>
                  <a:pt x="1098" y="736"/>
                </a:lnTo>
                <a:lnTo>
                  <a:pt x="1108" y="738"/>
                </a:lnTo>
                <a:lnTo>
                  <a:pt x="1118" y="739"/>
                </a:lnTo>
                <a:lnTo>
                  <a:pt x="1125" y="739"/>
                </a:lnTo>
                <a:lnTo>
                  <a:pt x="1133" y="739"/>
                </a:lnTo>
                <a:lnTo>
                  <a:pt x="1141" y="737"/>
                </a:lnTo>
                <a:lnTo>
                  <a:pt x="1148" y="734"/>
                </a:lnTo>
                <a:lnTo>
                  <a:pt x="1154" y="731"/>
                </a:lnTo>
                <a:lnTo>
                  <a:pt x="1160" y="727"/>
                </a:lnTo>
                <a:lnTo>
                  <a:pt x="1166" y="722"/>
                </a:lnTo>
                <a:lnTo>
                  <a:pt x="1176" y="710"/>
                </a:lnTo>
                <a:lnTo>
                  <a:pt x="1185" y="698"/>
                </a:lnTo>
                <a:lnTo>
                  <a:pt x="1193" y="685"/>
                </a:lnTo>
                <a:lnTo>
                  <a:pt x="1193" y="685"/>
                </a:lnTo>
                <a:lnTo>
                  <a:pt x="1210" y="652"/>
                </a:lnTo>
                <a:lnTo>
                  <a:pt x="1228" y="612"/>
                </a:lnTo>
                <a:lnTo>
                  <a:pt x="1244" y="576"/>
                </a:lnTo>
                <a:lnTo>
                  <a:pt x="1252" y="553"/>
                </a:lnTo>
                <a:lnTo>
                  <a:pt x="1252" y="553"/>
                </a:lnTo>
                <a:lnTo>
                  <a:pt x="1257" y="531"/>
                </a:lnTo>
                <a:lnTo>
                  <a:pt x="1262" y="499"/>
                </a:lnTo>
                <a:lnTo>
                  <a:pt x="1265" y="467"/>
                </a:lnTo>
                <a:lnTo>
                  <a:pt x="1267" y="453"/>
                </a:lnTo>
                <a:lnTo>
                  <a:pt x="1267" y="441"/>
                </a:lnTo>
                <a:lnTo>
                  <a:pt x="1267" y="441"/>
                </a:lnTo>
                <a:lnTo>
                  <a:pt x="1264" y="417"/>
                </a:lnTo>
                <a:lnTo>
                  <a:pt x="1259" y="383"/>
                </a:lnTo>
                <a:lnTo>
                  <a:pt x="1253" y="349"/>
                </a:lnTo>
                <a:lnTo>
                  <a:pt x="1250" y="333"/>
                </a:lnTo>
                <a:lnTo>
                  <a:pt x="1245" y="321"/>
                </a:lnTo>
                <a:lnTo>
                  <a:pt x="1245" y="321"/>
                </a:lnTo>
                <a:lnTo>
                  <a:pt x="1238" y="298"/>
                </a:lnTo>
                <a:lnTo>
                  <a:pt x="1230" y="275"/>
                </a:lnTo>
                <a:lnTo>
                  <a:pt x="1224" y="255"/>
                </a:lnTo>
                <a:lnTo>
                  <a:pt x="1217" y="237"/>
                </a:lnTo>
                <a:lnTo>
                  <a:pt x="1217" y="237"/>
                </a:lnTo>
                <a:lnTo>
                  <a:pt x="1198" y="194"/>
                </a:lnTo>
                <a:lnTo>
                  <a:pt x="1198" y="194"/>
                </a:lnTo>
                <a:lnTo>
                  <a:pt x="1181" y="132"/>
                </a:lnTo>
                <a:lnTo>
                  <a:pt x="1181" y="132"/>
                </a:lnTo>
                <a:lnTo>
                  <a:pt x="1178" y="122"/>
                </a:lnTo>
                <a:lnTo>
                  <a:pt x="1175" y="108"/>
                </a:lnTo>
                <a:lnTo>
                  <a:pt x="1173" y="101"/>
                </a:lnTo>
                <a:lnTo>
                  <a:pt x="1170" y="94"/>
                </a:lnTo>
                <a:lnTo>
                  <a:pt x="1166" y="86"/>
                </a:lnTo>
                <a:lnTo>
                  <a:pt x="1160" y="79"/>
                </a:lnTo>
                <a:lnTo>
                  <a:pt x="1160" y="79"/>
                </a:lnTo>
                <a:lnTo>
                  <a:pt x="1144" y="59"/>
                </a:lnTo>
                <a:lnTo>
                  <a:pt x="1136" y="51"/>
                </a:lnTo>
                <a:lnTo>
                  <a:pt x="1119" y="40"/>
                </a:lnTo>
                <a:lnTo>
                  <a:pt x="1119" y="40"/>
                </a:lnTo>
                <a:lnTo>
                  <a:pt x="1108" y="34"/>
                </a:lnTo>
                <a:lnTo>
                  <a:pt x="1095" y="28"/>
                </a:lnTo>
                <a:lnTo>
                  <a:pt x="1080" y="23"/>
                </a:lnTo>
                <a:lnTo>
                  <a:pt x="1064" y="20"/>
                </a:lnTo>
                <a:lnTo>
                  <a:pt x="1047" y="17"/>
                </a:lnTo>
                <a:lnTo>
                  <a:pt x="1029" y="16"/>
                </a:lnTo>
                <a:lnTo>
                  <a:pt x="1011" y="17"/>
                </a:lnTo>
                <a:lnTo>
                  <a:pt x="992" y="20"/>
                </a:lnTo>
                <a:lnTo>
                  <a:pt x="992" y="20"/>
                </a:lnTo>
                <a:lnTo>
                  <a:pt x="976" y="23"/>
                </a:lnTo>
                <a:lnTo>
                  <a:pt x="965" y="26"/>
                </a:lnTo>
                <a:lnTo>
                  <a:pt x="953" y="31"/>
                </a:lnTo>
                <a:lnTo>
                  <a:pt x="948" y="32"/>
                </a:lnTo>
                <a:lnTo>
                  <a:pt x="942" y="33"/>
                </a:lnTo>
                <a:lnTo>
                  <a:pt x="917" y="33"/>
                </a:lnTo>
                <a:lnTo>
                  <a:pt x="917" y="33"/>
                </a:lnTo>
                <a:lnTo>
                  <a:pt x="897" y="31"/>
                </a:lnTo>
                <a:lnTo>
                  <a:pt x="874" y="28"/>
                </a:lnTo>
                <a:lnTo>
                  <a:pt x="824" y="21"/>
                </a:lnTo>
                <a:lnTo>
                  <a:pt x="766" y="14"/>
                </a:lnTo>
                <a:lnTo>
                  <a:pt x="736" y="10"/>
                </a:lnTo>
                <a:lnTo>
                  <a:pt x="705" y="9"/>
                </a:lnTo>
                <a:lnTo>
                  <a:pt x="705" y="9"/>
                </a:lnTo>
                <a:lnTo>
                  <a:pt x="646" y="4"/>
                </a:lnTo>
                <a:lnTo>
                  <a:pt x="592" y="0"/>
                </a:lnTo>
                <a:lnTo>
                  <a:pt x="564" y="0"/>
                </a:lnTo>
                <a:lnTo>
                  <a:pt x="536" y="2"/>
                </a:lnTo>
                <a:lnTo>
                  <a:pt x="506" y="4"/>
                </a:lnTo>
                <a:lnTo>
                  <a:pt x="473" y="9"/>
                </a:lnTo>
                <a:lnTo>
                  <a:pt x="473" y="9"/>
                </a:lnTo>
                <a:lnTo>
                  <a:pt x="415" y="20"/>
                </a:lnTo>
                <a:lnTo>
                  <a:pt x="370" y="31"/>
                </a:lnTo>
                <a:lnTo>
                  <a:pt x="351" y="36"/>
                </a:lnTo>
                <a:lnTo>
                  <a:pt x="333" y="43"/>
                </a:lnTo>
                <a:lnTo>
                  <a:pt x="313" y="50"/>
                </a:lnTo>
                <a:lnTo>
                  <a:pt x="292" y="60"/>
                </a:lnTo>
                <a:lnTo>
                  <a:pt x="292" y="60"/>
                </a:lnTo>
                <a:lnTo>
                  <a:pt x="246" y="80"/>
                </a:lnTo>
                <a:lnTo>
                  <a:pt x="223" y="92"/>
                </a:lnTo>
                <a:lnTo>
                  <a:pt x="202" y="105"/>
                </a:lnTo>
                <a:lnTo>
                  <a:pt x="181" y="119"/>
                </a:lnTo>
                <a:lnTo>
                  <a:pt x="172" y="128"/>
                </a:lnTo>
                <a:lnTo>
                  <a:pt x="163" y="136"/>
                </a:lnTo>
                <a:lnTo>
                  <a:pt x="155" y="145"/>
                </a:lnTo>
                <a:lnTo>
                  <a:pt x="146" y="155"/>
                </a:lnTo>
                <a:lnTo>
                  <a:pt x="139" y="165"/>
                </a:lnTo>
                <a:lnTo>
                  <a:pt x="133" y="177"/>
                </a:lnTo>
                <a:lnTo>
                  <a:pt x="133" y="177"/>
                </a:lnTo>
                <a:lnTo>
                  <a:pt x="127" y="189"/>
                </a:lnTo>
                <a:lnTo>
                  <a:pt x="121" y="203"/>
                </a:lnTo>
                <a:lnTo>
                  <a:pt x="112" y="232"/>
                </a:lnTo>
                <a:lnTo>
                  <a:pt x="104" y="263"/>
                </a:lnTo>
                <a:lnTo>
                  <a:pt x="99" y="295"/>
                </a:lnTo>
                <a:lnTo>
                  <a:pt x="95" y="324"/>
                </a:lnTo>
                <a:lnTo>
                  <a:pt x="93" y="352"/>
                </a:lnTo>
                <a:lnTo>
                  <a:pt x="93" y="375"/>
                </a:lnTo>
                <a:lnTo>
                  <a:pt x="94" y="393"/>
                </a:lnTo>
                <a:lnTo>
                  <a:pt x="94" y="393"/>
                </a:lnTo>
                <a:lnTo>
                  <a:pt x="104" y="466"/>
                </a:lnTo>
                <a:lnTo>
                  <a:pt x="109" y="501"/>
                </a:lnTo>
                <a:lnTo>
                  <a:pt x="110" y="528"/>
                </a:lnTo>
                <a:lnTo>
                  <a:pt x="110" y="528"/>
                </a:lnTo>
                <a:lnTo>
                  <a:pt x="109" y="541"/>
                </a:lnTo>
                <a:lnTo>
                  <a:pt x="107" y="554"/>
                </a:lnTo>
                <a:lnTo>
                  <a:pt x="100" y="584"/>
                </a:lnTo>
                <a:lnTo>
                  <a:pt x="92" y="619"/>
                </a:lnTo>
                <a:lnTo>
                  <a:pt x="92" y="619"/>
                </a:lnTo>
                <a:lnTo>
                  <a:pt x="65" y="663"/>
                </a:lnTo>
                <a:lnTo>
                  <a:pt x="43" y="697"/>
                </a:lnTo>
                <a:lnTo>
                  <a:pt x="32" y="711"/>
                </a:lnTo>
                <a:lnTo>
                  <a:pt x="25" y="721"/>
                </a:lnTo>
                <a:lnTo>
                  <a:pt x="25" y="721"/>
                </a:lnTo>
                <a:lnTo>
                  <a:pt x="12" y="737"/>
                </a:lnTo>
                <a:lnTo>
                  <a:pt x="6" y="743"/>
                </a:lnTo>
                <a:lnTo>
                  <a:pt x="2" y="750"/>
                </a:lnTo>
                <a:lnTo>
                  <a:pt x="0" y="756"/>
                </a:lnTo>
                <a:lnTo>
                  <a:pt x="0" y="763"/>
                </a:lnTo>
                <a:lnTo>
                  <a:pt x="2" y="771"/>
                </a:lnTo>
                <a:lnTo>
                  <a:pt x="7" y="779"/>
                </a:lnTo>
                <a:lnTo>
                  <a:pt x="7" y="779"/>
                </a:lnTo>
                <a:lnTo>
                  <a:pt x="14" y="786"/>
                </a:lnTo>
                <a:lnTo>
                  <a:pt x="24" y="793"/>
                </a:lnTo>
                <a:lnTo>
                  <a:pt x="34" y="797"/>
                </a:lnTo>
                <a:lnTo>
                  <a:pt x="44" y="802"/>
                </a:lnTo>
                <a:lnTo>
                  <a:pt x="64" y="808"/>
                </a:lnTo>
                <a:lnTo>
                  <a:pt x="81" y="813"/>
                </a:lnTo>
                <a:lnTo>
                  <a:pt x="81" y="813"/>
                </a:lnTo>
                <a:lnTo>
                  <a:pt x="88" y="816"/>
                </a:lnTo>
                <a:lnTo>
                  <a:pt x="97" y="817"/>
                </a:lnTo>
                <a:lnTo>
                  <a:pt x="106" y="817"/>
                </a:lnTo>
                <a:lnTo>
                  <a:pt x="116" y="817"/>
                </a:lnTo>
                <a:lnTo>
                  <a:pt x="124" y="816"/>
                </a:lnTo>
                <a:lnTo>
                  <a:pt x="133" y="813"/>
                </a:lnTo>
                <a:lnTo>
                  <a:pt x="139" y="811"/>
                </a:lnTo>
                <a:lnTo>
                  <a:pt x="143" y="808"/>
                </a:lnTo>
                <a:lnTo>
                  <a:pt x="143" y="808"/>
                </a:lnTo>
                <a:lnTo>
                  <a:pt x="146" y="801"/>
                </a:lnTo>
                <a:lnTo>
                  <a:pt x="147" y="794"/>
                </a:lnTo>
                <a:lnTo>
                  <a:pt x="146" y="785"/>
                </a:lnTo>
                <a:lnTo>
                  <a:pt x="143" y="776"/>
                </a:lnTo>
                <a:lnTo>
                  <a:pt x="143" y="776"/>
                </a:lnTo>
                <a:lnTo>
                  <a:pt x="139" y="766"/>
                </a:lnTo>
                <a:lnTo>
                  <a:pt x="137" y="760"/>
                </a:lnTo>
                <a:lnTo>
                  <a:pt x="135" y="755"/>
                </a:lnTo>
                <a:lnTo>
                  <a:pt x="139" y="748"/>
                </a:lnTo>
                <a:lnTo>
                  <a:pt x="139" y="748"/>
                </a:lnTo>
                <a:lnTo>
                  <a:pt x="149" y="732"/>
                </a:lnTo>
                <a:lnTo>
                  <a:pt x="156" y="719"/>
                </a:lnTo>
                <a:lnTo>
                  <a:pt x="167" y="694"/>
                </a:lnTo>
                <a:lnTo>
                  <a:pt x="167" y="694"/>
                </a:lnTo>
                <a:lnTo>
                  <a:pt x="173" y="679"/>
                </a:lnTo>
                <a:lnTo>
                  <a:pt x="178" y="664"/>
                </a:lnTo>
                <a:lnTo>
                  <a:pt x="186" y="635"/>
                </a:lnTo>
                <a:lnTo>
                  <a:pt x="190" y="623"/>
                </a:lnTo>
                <a:lnTo>
                  <a:pt x="195" y="613"/>
                </a:lnTo>
                <a:lnTo>
                  <a:pt x="201" y="605"/>
                </a:lnTo>
                <a:lnTo>
                  <a:pt x="203" y="601"/>
                </a:lnTo>
                <a:lnTo>
                  <a:pt x="207" y="599"/>
                </a:lnTo>
                <a:lnTo>
                  <a:pt x="207" y="599"/>
                </a:lnTo>
                <a:lnTo>
                  <a:pt x="214" y="595"/>
                </a:lnTo>
                <a:lnTo>
                  <a:pt x="221" y="593"/>
                </a:lnTo>
                <a:lnTo>
                  <a:pt x="231" y="590"/>
                </a:lnTo>
                <a:lnTo>
                  <a:pt x="238" y="590"/>
                </a:lnTo>
                <a:lnTo>
                  <a:pt x="241" y="590"/>
                </a:lnTo>
                <a:lnTo>
                  <a:pt x="241" y="590"/>
                </a:lnTo>
                <a:lnTo>
                  <a:pt x="253" y="618"/>
                </a:lnTo>
                <a:lnTo>
                  <a:pt x="263" y="641"/>
                </a:lnTo>
                <a:lnTo>
                  <a:pt x="266" y="653"/>
                </a:lnTo>
                <a:lnTo>
                  <a:pt x="267" y="662"/>
                </a:lnTo>
                <a:lnTo>
                  <a:pt x="267" y="662"/>
                </a:lnTo>
                <a:lnTo>
                  <a:pt x="271" y="687"/>
                </a:lnTo>
                <a:lnTo>
                  <a:pt x="278" y="719"/>
                </a:lnTo>
                <a:lnTo>
                  <a:pt x="288" y="760"/>
                </a:lnTo>
                <a:lnTo>
                  <a:pt x="288" y="760"/>
                </a:lnTo>
                <a:lnTo>
                  <a:pt x="287" y="771"/>
                </a:lnTo>
                <a:lnTo>
                  <a:pt x="287" y="77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24">
            <a:extLst>
              <a:ext uri="{FF2B5EF4-FFF2-40B4-BE49-F238E27FC236}">
                <a16:creationId xmlns:a16="http://schemas.microsoft.com/office/drawing/2014/main" id="{07F2BD5C-30D2-4BD1-B751-D4E1248977AB}"/>
              </a:ext>
            </a:extLst>
          </p:cNvPr>
          <p:cNvSpPr>
            <a:spLocks/>
          </p:cNvSpPr>
          <p:nvPr/>
        </p:nvSpPr>
        <p:spPr bwMode="auto">
          <a:xfrm>
            <a:off x="7937287" y="4932895"/>
            <a:ext cx="1546531" cy="1144926"/>
          </a:xfrm>
          <a:custGeom>
            <a:avLst/>
            <a:gdLst>
              <a:gd name="T0" fmla="*/ 408 w 878"/>
              <a:gd name="T1" fmla="*/ 0 h 650"/>
              <a:gd name="T2" fmla="*/ 228 w 878"/>
              <a:gd name="T3" fmla="*/ 21 h 650"/>
              <a:gd name="T4" fmla="*/ 46 w 878"/>
              <a:gd name="T5" fmla="*/ 121 h 650"/>
              <a:gd name="T6" fmla="*/ 5 w 878"/>
              <a:gd name="T7" fmla="*/ 222 h 650"/>
              <a:gd name="T8" fmla="*/ 9 w 878"/>
              <a:gd name="T9" fmla="*/ 357 h 650"/>
              <a:gd name="T10" fmla="*/ 14 w 878"/>
              <a:gd name="T11" fmla="*/ 518 h 650"/>
              <a:gd name="T12" fmla="*/ 19 w 878"/>
              <a:gd name="T13" fmla="*/ 567 h 650"/>
              <a:gd name="T14" fmla="*/ 31 w 878"/>
              <a:gd name="T15" fmla="*/ 535 h 650"/>
              <a:gd name="T16" fmla="*/ 28 w 878"/>
              <a:gd name="T17" fmla="*/ 437 h 650"/>
              <a:gd name="T18" fmla="*/ 42 w 878"/>
              <a:gd name="T19" fmla="*/ 431 h 650"/>
              <a:gd name="T20" fmla="*/ 46 w 878"/>
              <a:gd name="T21" fmla="*/ 529 h 650"/>
              <a:gd name="T22" fmla="*/ 25 w 878"/>
              <a:gd name="T23" fmla="*/ 613 h 650"/>
              <a:gd name="T24" fmla="*/ 48 w 878"/>
              <a:gd name="T25" fmla="*/ 637 h 650"/>
              <a:gd name="T26" fmla="*/ 111 w 878"/>
              <a:gd name="T27" fmla="*/ 638 h 650"/>
              <a:gd name="T28" fmla="*/ 134 w 878"/>
              <a:gd name="T29" fmla="*/ 627 h 650"/>
              <a:gd name="T30" fmla="*/ 118 w 878"/>
              <a:gd name="T31" fmla="*/ 597 h 650"/>
              <a:gd name="T32" fmla="*/ 117 w 878"/>
              <a:gd name="T33" fmla="*/ 518 h 650"/>
              <a:gd name="T34" fmla="*/ 133 w 878"/>
              <a:gd name="T35" fmla="*/ 455 h 650"/>
              <a:gd name="T36" fmla="*/ 161 w 878"/>
              <a:gd name="T37" fmla="*/ 453 h 650"/>
              <a:gd name="T38" fmla="*/ 177 w 878"/>
              <a:gd name="T39" fmla="*/ 575 h 650"/>
              <a:gd name="T40" fmla="*/ 180 w 878"/>
              <a:gd name="T41" fmla="*/ 621 h 650"/>
              <a:gd name="T42" fmla="*/ 223 w 878"/>
              <a:gd name="T43" fmla="*/ 635 h 650"/>
              <a:gd name="T44" fmla="*/ 286 w 878"/>
              <a:gd name="T45" fmla="*/ 620 h 650"/>
              <a:gd name="T46" fmla="*/ 275 w 878"/>
              <a:gd name="T47" fmla="*/ 597 h 650"/>
              <a:gd name="T48" fmla="*/ 252 w 878"/>
              <a:gd name="T49" fmla="*/ 557 h 650"/>
              <a:gd name="T50" fmla="*/ 249 w 878"/>
              <a:gd name="T51" fmla="*/ 436 h 650"/>
              <a:gd name="T52" fmla="*/ 335 w 878"/>
              <a:gd name="T53" fmla="*/ 429 h 650"/>
              <a:gd name="T54" fmla="*/ 448 w 878"/>
              <a:gd name="T55" fmla="*/ 407 h 650"/>
              <a:gd name="T56" fmla="*/ 496 w 878"/>
              <a:gd name="T57" fmla="*/ 425 h 650"/>
              <a:gd name="T58" fmla="*/ 501 w 878"/>
              <a:gd name="T59" fmla="*/ 583 h 650"/>
              <a:gd name="T60" fmla="*/ 484 w 878"/>
              <a:gd name="T61" fmla="*/ 630 h 650"/>
              <a:gd name="T62" fmla="*/ 551 w 878"/>
              <a:gd name="T63" fmla="*/ 635 h 650"/>
              <a:gd name="T64" fmla="*/ 563 w 878"/>
              <a:gd name="T65" fmla="*/ 648 h 650"/>
              <a:gd name="T66" fmla="*/ 641 w 878"/>
              <a:gd name="T67" fmla="*/ 645 h 650"/>
              <a:gd name="T68" fmla="*/ 655 w 878"/>
              <a:gd name="T69" fmla="*/ 631 h 650"/>
              <a:gd name="T70" fmla="*/ 638 w 878"/>
              <a:gd name="T71" fmla="*/ 603 h 650"/>
              <a:gd name="T72" fmla="*/ 631 w 878"/>
              <a:gd name="T73" fmla="*/ 568 h 650"/>
              <a:gd name="T74" fmla="*/ 641 w 878"/>
              <a:gd name="T75" fmla="*/ 474 h 650"/>
              <a:gd name="T76" fmla="*/ 637 w 878"/>
              <a:gd name="T77" fmla="*/ 325 h 650"/>
              <a:gd name="T78" fmla="*/ 661 w 878"/>
              <a:gd name="T79" fmla="*/ 318 h 650"/>
              <a:gd name="T80" fmla="*/ 688 w 878"/>
              <a:gd name="T81" fmla="*/ 318 h 650"/>
              <a:gd name="T82" fmla="*/ 733 w 878"/>
              <a:gd name="T83" fmla="*/ 342 h 650"/>
              <a:gd name="T84" fmla="*/ 751 w 878"/>
              <a:gd name="T85" fmla="*/ 381 h 650"/>
              <a:gd name="T86" fmla="*/ 769 w 878"/>
              <a:gd name="T87" fmla="*/ 334 h 650"/>
              <a:gd name="T88" fmla="*/ 791 w 878"/>
              <a:gd name="T89" fmla="*/ 305 h 650"/>
              <a:gd name="T90" fmla="*/ 776 w 878"/>
              <a:gd name="T91" fmla="*/ 463 h 650"/>
              <a:gd name="T92" fmla="*/ 782 w 878"/>
              <a:gd name="T93" fmla="*/ 578 h 650"/>
              <a:gd name="T94" fmla="*/ 773 w 878"/>
              <a:gd name="T95" fmla="*/ 608 h 650"/>
              <a:gd name="T96" fmla="*/ 770 w 878"/>
              <a:gd name="T97" fmla="*/ 624 h 650"/>
              <a:gd name="T98" fmla="*/ 809 w 878"/>
              <a:gd name="T99" fmla="*/ 624 h 650"/>
              <a:gd name="T100" fmla="*/ 811 w 878"/>
              <a:gd name="T101" fmla="*/ 570 h 650"/>
              <a:gd name="T102" fmla="*/ 823 w 878"/>
              <a:gd name="T103" fmla="*/ 466 h 650"/>
              <a:gd name="T104" fmla="*/ 857 w 878"/>
              <a:gd name="T105" fmla="*/ 386 h 650"/>
              <a:gd name="T106" fmla="*/ 878 w 878"/>
              <a:gd name="T107" fmla="*/ 287 h 650"/>
              <a:gd name="T108" fmla="*/ 857 w 878"/>
              <a:gd name="T109" fmla="*/ 208 h 650"/>
              <a:gd name="T110" fmla="*/ 839 w 878"/>
              <a:gd name="T111" fmla="*/ 143 h 650"/>
              <a:gd name="T112" fmla="*/ 814 w 878"/>
              <a:gd name="T113" fmla="*/ 109 h 650"/>
              <a:gd name="T114" fmla="*/ 780 w 878"/>
              <a:gd name="T115" fmla="*/ 48 h 650"/>
              <a:gd name="T116" fmla="*/ 734 w 878"/>
              <a:gd name="T117" fmla="*/ 24 h 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78" h="650">
                <a:moveTo>
                  <a:pt x="627" y="29"/>
                </a:moveTo>
                <a:lnTo>
                  <a:pt x="627" y="29"/>
                </a:lnTo>
                <a:lnTo>
                  <a:pt x="533" y="14"/>
                </a:lnTo>
                <a:lnTo>
                  <a:pt x="459" y="4"/>
                </a:lnTo>
                <a:lnTo>
                  <a:pt x="429" y="1"/>
                </a:lnTo>
                <a:lnTo>
                  <a:pt x="408" y="0"/>
                </a:lnTo>
                <a:lnTo>
                  <a:pt x="408" y="0"/>
                </a:lnTo>
                <a:lnTo>
                  <a:pt x="367" y="2"/>
                </a:lnTo>
                <a:lnTo>
                  <a:pt x="313" y="7"/>
                </a:lnTo>
                <a:lnTo>
                  <a:pt x="287" y="10"/>
                </a:lnTo>
                <a:lnTo>
                  <a:pt x="263" y="13"/>
                </a:lnTo>
                <a:lnTo>
                  <a:pt x="242" y="17"/>
                </a:lnTo>
                <a:lnTo>
                  <a:pt x="228" y="21"/>
                </a:lnTo>
                <a:lnTo>
                  <a:pt x="228" y="21"/>
                </a:lnTo>
                <a:lnTo>
                  <a:pt x="190" y="38"/>
                </a:lnTo>
                <a:lnTo>
                  <a:pt x="162" y="51"/>
                </a:lnTo>
                <a:lnTo>
                  <a:pt x="133" y="65"/>
                </a:lnTo>
                <a:lnTo>
                  <a:pt x="103" y="82"/>
                </a:lnTo>
                <a:lnTo>
                  <a:pt x="76" y="98"/>
                </a:lnTo>
                <a:lnTo>
                  <a:pt x="54" y="114"/>
                </a:lnTo>
                <a:lnTo>
                  <a:pt x="46" y="121"/>
                </a:lnTo>
                <a:lnTo>
                  <a:pt x="41" y="127"/>
                </a:lnTo>
                <a:lnTo>
                  <a:pt x="41" y="127"/>
                </a:lnTo>
                <a:lnTo>
                  <a:pt x="31" y="142"/>
                </a:lnTo>
                <a:lnTo>
                  <a:pt x="23" y="160"/>
                </a:lnTo>
                <a:lnTo>
                  <a:pt x="16" y="179"/>
                </a:lnTo>
                <a:lnTo>
                  <a:pt x="9" y="200"/>
                </a:lnTo>
                <a:lnTo>
                  <a:pt x="5" y="222"/>
                </a:lnTo>
                <a:lnTo>
                  <a:pt x="2" y="241"/>
                </a:lnTo>
                <a:lnTo>
                  <a:pt x="0" y="259"/>
                </a:lnTo>
                <a:lnTo>
                  <a:pt x="0" y="274"/>
                </a:lnTo>
                <a:lnTo>
                  <a:pt x="0" y="274"/>
                </a:lnTo>
                <a:lnTo>
                  <a:pt x="3" y="302"/>
                </a:lnTo>
                <a:lnTo>
                  <a:pt x="7" y="332"/>
                </a:lnTo>
                <a:lnTo>
                  <a:pt x="9" y="357"/>
                </a:lnTo>
                <a:lnTo>
                  <a:pt x="11" y="374"/>
                </a:lnTo>
                <a:lnTo>
                  <a:pt x="11" y="374"/>
                </a:lnTo>
                <a:lnTo>
                  <a:pt x="13" y="424"/>
                </a:lnTo>
                <a:lnTo>
                  <a:pt x="16" y="457"/>
                </a:lnTo>
                <a:lnTo>
                  <a:pt x="16" y="483"/>
                </a:lnTo>
                <a:lnTo>
                  <a:pt x="16" y="483"/>
                </a:lnTo>
                <a:lnTo>
                  <a:pt x="14" y="518"/>
                </a:lnTo>
                <a:lnTo>
                  <a:pt x="14" y="541"/>
                </a:lnTo>
                <a:lnTo>
                  <a:pt x="14" y="541"/>
                </a:lnTo>
                <a:lnTo>
                  <a:pt x="16" y="550"/>
                </a:lnTo>
                <a:lnTo>
                  <a:pt x="17" y="557"/>
                </a:lnTo>
                <a:lnTo>
                  <a:pt x="19" y="563"/>
                </a:lnTo>
                <a:lnTo>
                  <a:pt x="19" y="567"/>
                </a:lnTo>
                <a:lnTo>
                  <a:pt x="19" y="567"/>
                </a:lnTo>
                <a:lnTo>
                  <a:pt x="17" y="576"/>
                </a:lnTo>
                <a:lnTo>
                  <a:pt x="17" y="576"/>
                </a:lnTo>
                <a:lnTo>
                  <a:pt x="26" y="555"/>
                </a:lnTo>
                <a:lnTo>
                  <a:pt x="26" y="555"/>
                </a:lnTo>
                <a:lnTo>
                  <a:pt x="29" y="549"/>
                </a:lnTo>
                <a:lnTo>
                  <a:pt x="30" y="543"/>
                </a:lnTo>
                <a:lnTo>
                  <a:pt x="31" y="535"/>
                </a:lnTo>
                <a:lnTo>
                  <a:pt x="30" y="529"/>
                </a:lnTo>
                <a:lnTo>
                  <a:pt x="30" y="529"/>
                </a:lnTo>
                <a:lnTo>
                  <a:pt x="28" y="511"/>
                </a:lnTo>
                <a:lnTo>
                  <a:pt x="25" y="495"/>
                </a:lnTo>
                <a:lnTo>
                  <a:pt x="25" y="495"/>
                </a:lnTo>
                <a:lnTo>
                  <a:pt x="26" y="467"/>
                </a:lnTo>
                <a:lnTo>
                  <a:pt x="28" y="437"/>
                </a:lnTo>
                <a:lnTo>
                  <a:pt x="28" y="437"/>
                </a:lnTo>
                <a:lnTo>
                  <a:pt x="29" y="390"/>
                </a:lnTo>
                <a:lnTo>
                  <a:pt x="29" y="390"/>
                </a:lnTo>
                <a:lnTo>
                  <a:pt x="34" y="406"/>
                </a:lnTo>
                <a:lnTo>
                  <a:pt x="37" y="419"/>
                </a:lnTo>
                <a:lnTo>
                  <a:pt x="42" y="431"/>
                </a:lnTo>
                <a:lnTo>
                  <a:pt x="42" y="431"/>
                </a:lnTo>
                <a:lnTo>
                  <a:pt x="48" y="444"/>
                </a:lnTo>
                <a:lnTo>
                  <a:pt x="54" y="463"/>
                </a:lnTo>
                <a:lnTo>
                  <a:pt x="54" y="463"/>
                </a:lnTo>
                <a:lnTo>
                  <a:pt x="54" y="472"/>
                </a:lnTo>
                <a:lnTo>
                  <a:pt x="53" y="488"/>
                </a:lnTo>
                <a:lnTo>
                  <a:pt x="49" y="509"/>
                </a:lnTo>
                <a:lnTo>
                  <a:pt x="46" y="529"/>
                </a:lnTo>
                <a:lnTo>
                  <a:pt x="37" y="568"/>
                </a:lnTo>
                <a:lnTo>
                  <a:pt x="33" y="589"/>
                </a:lnTo>
                <a:lnTo>
                  <a:pt x="33" y="589"/>
                </a:lnTo>
                <a:lnTo>
                  <a:pt x="29" y="593"/>
                </a:lnTo>
                <a:lnTo>
                  <a:pt x="26" y="601"/>
                </a:lnTo>
                <a:lnTo>
                  <a:pt x="25" y="608"/>
                </a:lnTo>
                <a:lnTo>
                  <a:pt x="25" y="613"/>
                </a:lnTo>
                <a:lnTo>
                  <a:pt x="26" y="618"/>
                </a:lnTo>
                <a:lnTo>
                  <a:pt x="26" y="618"/>
                </a:lnTo>
                <a:lnTo>
                  <a:pt x="29" y="625"/>
                </a:lnTo>
                <a:lnTo>
                  <a:pt x="34" y="631"/>
                </a:lnTo>
                <a:lnTo>
                  <a:pt x="40" y="635"/>
                </a:lnTo>
                <a:lnTo>
                  <a:pt x="48" y="637"/>
                </a:lnTo>
                <a:lnTo>
                  <a:pt x="48" y="637"/>
                </a:lnTo>
                <a:lnTo>
                  <a:pt x="60" y="638"/>
                </a:lnTo>
                <a:lnTo>
                  <a:pt x="75" y="638"/>
                </a:lnTo>
                <a:lnTo>
                  <a:pt x="91" y="638"/>
                </a:lnTo>
                <a:lnTo>
                  <a:pt x="91" y="638"/>
                </a:lnTo>
                <a:lnTo>
                  <a:pt x="100" y="638"/>
                </a:lnTo>
                <a:lnTo>
                  <a:pt x="111" y="638"/>
                </a:lnTo>
                <a:lnTo>
                  <a:pt x="111" y="638"/>
                </a:lnTo>
                <a:lnTo>
                  <a:pt x="122" y="638"/>
                </a:lnTo>
                <a:lnTo>
                  <a:pt x="127" y="638"/>
                </a:lnTo>
                <a:lnTo>
                  <a:pt x="131" y="638"/>
                </a:lnTo>
                <a:lnTo>
                  <a:pt x="131" y="638"/>
                </a:lnTo>
                <a:lnTo>
                  <a:pt x="132" y="636"/>
                </a:lnTo>
                <a:lnTo>
                  <a:pt x="134" y="632"/>
                </a:lnTo>
                <a:lnTo>
                  <a:pt x="134" y="627"/>
                </a:lnTo>
                <a:lnTo>
                  <a:pt x="133" y="624"/>
                </a:lnTo>
                <a:lnTo>
                  <a:pt x="132" y="621"/>
                </a:lnTo>
                <a:lnTo>
                  <a:pt x="132" y="621"/>
                </a:lnTo>
                <a:lnTo>
                  <a:pt x="125" y="609"/>
                </a:lnTo>
                <a:lnTo>
                  <a:pt x="121" y="603"/>
                </a:lnTo>
                <a:lnTo>
                  <a:pt x="118" y="597"/>
                </a:lnTo>
                <a:lnTo>
                  <a:pt x="118" y="597"/>
                </a:lnTo>
                <a:lnTo>
                  <a:pt x="117" y="590"/>
                </a:lnTo>
                <a:lnTo>
                  <a:pt x="117" y="583"/>
                </a:lnTo>
                <a:lnTo>
                  <a:pt x="118" y="567"/>
                </a:lnTo>
                <a:lnTo>
                  <a:pt x="118" y="567"/>
                </a:lnTo>
                <a:lnTo>
                  <a:pt x="120" y="557"/>
                </a:lnTo>
                <a:lnTo>
                  <a:pt x="120" y="545"/>
                </a:lnTo>
                <a:lnTo>
                  <a:pt x="117" y="518"/>
                </a:lnTo>
                <a:lnTo>
                  <a:pt x="117" y="518"/>
                </a:lnTo>
                <a:lnTo>
                  <a:pt x="117" y="511"/>
                </a:lnTo>
                <a:lnTo>
                  <a:pt x="118" y="503"/>
                </a:lnTo>
                <a:lnTo>
                  <a:pt x="122" y="483"/>
                </a:lnTo>
                <a:lnTo>
                  <a:pt x="127" y="466"/>
                </a:lnTo>
                <a:lnTo>
                  <a:pt x="131" y="459"/>
                </a:lnTo>
                <a:lnTo>
                  <a:pt x="133" y="455"/>
                </a:lnTo>
                <a:lnTo>
                  <a:pt x="133" y="455"/>
                </a:lnTo>
                <a:lnTo>
                  <a:pt x="144" y="447"/>
                </a:lnTo>
                <a:lnTo>
                  <a:pt x="149" y="443"/>
                </a:lnTo>
                <a:lnTo>
                  <a:pt x="149" y="443"/>
                </a:lnTo>
                <a:lnTo>
                  <a:pt x="151" y="444"/>
                </a:lnTo>
                <a:lnTo>
                  <a:pt x="155" y="447"/>
                </a:lnTo>
                <a:lnTo>
                  <a:pt x="161" y="453"/>
                </a:lnTo>
                <a:lnTo>
                  <a:pt x="166" y="461"/>
                </a:lnTo>
                <a:lnTo>
                  <a:pt x="166" y="461"/>
                </a:lnTo>
                <a:lnTo>
                  <a:pt x="168" y="470"/>
                </a:lnTo>
                <a:lnTo>
                  <a:pt x="171" y="484"/>
                </a:lnTo>
                <a:lnTo>
                  <a:pt x="174" y="521"/>
                </a:lnTo>
                <a:lnTo>
                  <a:pt x="177" y="556"/>
                </a:lnTo>
                <a:lnTo>
                  <a:pt x="177" y="575"/>
                </a:lnTo>
                <a:lnTo>
                  <a:pt x="177" y="575"/>
                </a:lnTo>
                <a:lnTo>
                  <a:pt x="174" y="589"/>
                </a:lnTo>
                <a:lnTo>
                  <a:pt x="173" y="597"/>
                </a:lnTo>
                <a:lnTo>
                  <a:pt x="175" y="610"/>
                </a:lnTo>
                <a:lnTo>
                  <a:pt x="175" y="610"/>
                </a:lnTo>
                <a:lnTo>
                  <a:pt x="178" y="616"/>
                </a:lnTo>
                <a:lnTo>
                  <a:pt x="180" y="621"/>
                </a:lnTo>
                <a:lnTo>
                  <a:pt x="183" y="626"/>
                </a:lnTo>
                <a:lnTo>
                  <a:pt x="186" y="629"/>
                </a:lnTo>
                <a:lnTo>
                  <a:pt x="192" y="633"/>
                </a:lnTo>
                <a:lnTo>
                  <a:pt x="198" y="635"/>
                </a:lnTo>
                <a:lnTo>
                  <a:pt x="198" y="635"/>
                </a:lnTo>
                <a:lnTo>
                  <a:pt x="208" y="636"/>
                </a:lnTo>
                <a:lnTo>
                  <a:pt x="223" y="635"/>
                </a:lnTo>
                <a:lnTo>
                  <a:pt x="252" y="633"/>
                </a:lnTo>
                <a:lnTo>
                  <a:pt x="252" y="633"/>
                </a:lnTo>
                <a:lnTo>
                  <a:pt x="263" y="632"/>
                </a:lnTo>
                <a:lnTo>
                  <a:pt x="275" y="629"/>
                </a:lnTo>
                <a:lnTo>
                  <a:pt x="280" y="626"/>
                </a:lnTo>
                <a:lnTo>
                  <a:pt x="283" y="624"/>
                </a:lnTo>
                <a:lnTo>
                  <a:pt x="286" y="620"/>
                </a:lnTo>
                <a:lnTo>
                  <a:pt x="286" y="618"/>
                </a:lnTo>
                <a:lnTo>
                  <a:pt x="286" y="618"/>
                </a:lnTo>
                <a:lnTo>
                  <a:pt x="282" y="606"/>
                </a:lnTo>
                <a:lnTo>
                  <a:pt x="280" y="601"/>
                </a:lnTo>
                <a:lnTo>
                  <a:pt x="277" y="598"/>
                </a:lnTo>
                <a:lnTo>
                  <a:pt x="277" y="598"/>
                </a:lnTo>
                <a:lnTo>
                  <a:pt x="275" y="597"/>
                </a:lnTo>
                <a:lnTo>
                  <a:pt x="271" y="596"/>
                </a:lnTo>
                <a:lnTo>
                  <a:pt x="267" y="593"/>
                </a:lnTo>
                <a:lnTo>
                  <a:pt x="265" y="589"/>
                </a:lnTo>
                <a:lnTo>
                  <a:pt x="265" y="589"/>
                </a:lnTo>
                <a:lnTo>
                  <a:pt x="258" y="575"/>
                </a:lnTo>
                <a:lnTo>
                  <a:pt x="254" y="568"/>
                </a:lnTo>
                <a:lnTo>
                  <a:pt x="252" y="557"/>
                </a:lnTo>
                <a:lnTo>
                  <a:pt x="252" y="557"/>
                </a:lnTo>
                <a:lnTo>
                  <a:pt x="244" y="499"/>
                </a:lnTo>
                <a:lnTo>
                  <a:pt x="241" y="466"/>
                </a:lnTo>
                <a:lnTo>
                  <a:pt x="241" y="457"/>
                </a:lnTo>
                <a:lnTo>
                  <a:pt x="241" y="452"/>
                </a:lnTo>
                <a:lnTo>
                  <a:pt x="241" y="452"/>
                </a:lnTo>
                <a:lnTo>
                  <a:pt x="249" y="436"/>
                </a:lnTo>
                <a:lnTo>
                  <a:pt x="249" y="436"/>
                </a:lnTo>
                <a:lnTo>
                  <a:pt x="271" y="432"/>
                </a:lnTo>
                <a:lnTo>
                  <a:pt x="290" y="429"/>
                </a:lnTo>
                <a:lnTo>
                  <a:pt x="309" y="427"/>
                </a:lnTo>
                <a:lnTo>
                  <a:pt x="309" y="427"/>
                </a:lnTo>
                <a:lnTo>
                  <a:pt x="322" y="429"/>
                </a:lnTo>
                <a:lnTo>
                  <a:pt x="335" y="429"/>
                </a:lnTo>
                <a:lnTo>
                  <a:pt x="352" y="429"/>
                </a:lnTo>
                <a:lnTo>
                  <a:pt x="374" y="426"/>
                </a:lnTo>
                <a:lnTo>
                  <a:pt x="374" y="426"/>
                </a:lnTo>
                <a:lnTo>
                  <a:pt x="386" y="424"/>
                </a:lnTo>
                <a:lnTo>
                  <a:pt x="399" y="420"/>
                </a:lnTo>
                <a:lnTo>
                  <a:pt x="425" y="413"/>
                </a:lnTo>
                <a:lnTo>
                  <a:pt x="448" y="407"/>
                </a:lnTo>
                <a:lnTo>
                  <a:pt x="456" y="406"/>
                </a:lnTo>
                <a:lnTo>
                  <a:pt x="465" y="406"/>
                </a:lnTo>
                <a:lnTo>
                  <a:pt x="465" y="406"/>
                </a:lnTo>
                <a:lnTo>
                  <a:pt x="471" y="408"/>
                </a:lnTo>
                <a:lnTo>
                  <a:pt x="478" y="411"/>
                </a:lnTo>
                <a:lnTo>
                  <a:pt x="489" y="418"/>
                </a:lnTo>
                <a:lnTo>
                  <a:pt x="496" y="425"/>
                </a:lnTo>
                <a:lnTo>
                  <a:pt x="499" y="429"/>
                </a:lnTo>
                <a:lnTo>
                  <a:pt x="499" y="429"/>
                </a:lnTo>
                <a:lnTo>
                  <a:pt x="502" y="564"/>
                </a:lnTo>
                <a:lnTo>
                  <a:pt x="502" y="564"/>
                </a:lnTo>
                <a:lnTo>
                  <a:pt x="502" y="578"/>
                </a:lnTo>
                <a:lnTo>
                  <a:pt x="501" y="583"/>
                </a:lnTo>
                <a:lnTo>
                  <a:pt x="501" y="583"/>
                </a:lnTo>
                <a:lnTo>
                  <a:pt x="492" y="593"/>
                </a:lnTo>
                <a:lnTo>
                  <a:pt x="484" y="603"/>
                </a:lnTo>
                <a:lnTo>
                  <a:pt x="482" y="608"/>
                </a:lnTo>
                <a:lnTo>
                  <a:pt x="482" y="613"/>
                </a:lnTo>
                <a:lnTo>
                  <a:pt x="482" y="613"/>
                </a:lnTo>
                <a:lnTo>
                  <a:pt x="483" y="626"/>
                </a:lnTo>
                <a:lnTo>
                  <a:pt x="484" y="630"/>
                </a:lnTo>
                <a:lnTo>
                  <a:pt x="487" y="631"/>
                </a:lnTo>
                <a:lnTo>
                  <a:pt x="488" y="632"/>
                </a:lnTo>
                <a:lnTo>
                  <a:pt x="488" y="632"/>
                </a:lnTo>
                <a:lnTo>
                  <a:pt x="501" y="633"/>
                </a:lnTo>
                <a:lnTo>
                  <a:pt x="523" y="635"/>
                </a:lnTo>
                <a:lnTo>
                  <a:pt x="551" y="635"/>
                </a:lnTo>
                <a:lnTo>
                  <a:pt x="551" y="635"/>
                </a:lnTo>
                <a:lnTo>
                  <a:pt x="551" y="636"/>
                </a:lnTo>
                <a:lnTo>
                  <a:pt x="551" y="639"/>
                </a:lnTo>
                <a:lnTo>
                  <a:pt x="552" y="642"/>
                </a:lnTo>
                <a:lnTo>
                  <a:pt x="555" y="644"/>
                </a:lnTo>
                <a:lnTo>
                  <a:pt x="558" y="647"/>
                </a:lnTo>
                <a:lnTo>
                  <a:pt x="563" y="648"/>
                </a:lnTo>
                <a:lnTo>
                  <a:pt x="563" y="648"/>
                </a:lnTo>
                <a:lnTo>
                  <a:pt x="569" y="649"/>
                </a:lnTo>
                <a:lnTo>
                  <a:pt x="576" y="650"/>
                </a:lnTo>
                <a:lnTo>
                  <a:pt x="592" y="649"/>
                </a:lnTo>
                <a:lnTo>
                  <a:pt x="616" y="648"/>
                </a:lnTo>
                <a:lnTo>
                  <a:pt x="616" y="648"/>
                </a:lnTo>
                <a:lnTo>
                  <a:pt x="632" y="647"/>
                </a:lnTo>
                <a:lnTo>
                  <a:pt x="641" y="645"/>
                </a:lnTo>
                <a:lnTo>
                  <a:pt x="647" y="643"/>
                </a:lnTo>
                <a:lnTo>
                  <a:pt x="647" y="643"/>
                </a:lnTo>
                <a:lnTo>
                  <a:pt x="650" y="641"/>
                </a:lnTo>
                <a:lnTo>
                  <a:pt x="653" y="639"/>
                </a:lnTo>
                <a:lnTo>
                  <a:pt x="654" y="636"/>
                </a:lnTo>
                <a:lnTo>
                  <a:pt x="655" y="631"/>
                </a:lnTo>
                <a:lnTo>
                  <a:pt x="655" y="631"/>
                </a:lnTo>
                <a:lnTo>
                  <a:pt x="655" y="625"/>
                </a:lnTo>
                <a:lnTo>
                  <a:pt x="654" y="620"/>
                </a:lnTo>
                <a:lnTo>
                  <a:pt x="653" y="616"/>
                </a:lnTo>
                <a:lnTo>
                  <a:pt x="649" y="613"/>
                </a:lnTo>
                <a:lnTo>
                  <a:pt x="649" y="613"/>
                </a:lnTo>
                <a:lnTo>
                  <a:pt x="644" y="608"/>
                </a:lnTo>
                <a:lnTo>
                  <a:pt x="638" y="603"/>
                </a:lnTo>
                <a:lnTo>
                  <a:pt x="633" y="597"/>
                </a:lnTo>
                <a:lnTo>
                  <a:pt x="631" y="593"/>
                </a:lnTo>
                <a:lnTo>
                  <a:pt x="630" y="590"/>
                </a:lnTo>
                <a:lnTo>
                  <a:pt x="630" y="590"/>
                </a:lnTo>
                <a:lnTo>
                  <a:pt x="630" y="583"/>
                </a:lnTo>
                <a:lnTo>
                  <a:pt x="630" y="574"/>
                </a:lnTo>
                <a:lnTo>
                  <a:pt x="631" y="568"/>
                </a:lnTo>
                <a:lnTo>
                  <a:pt x="633" y="563"/>
                </a:lnTo>
                <a:lnTo>
                  <a:pt x="633" y="563"/>
                </a:lnTo>
                <a:lnTo>
                  <a:pt x="634" y="556"/>
                </a:lnTo>
                <a:lnTo>
                  <a:pt x="637" y="544"/>
                </a:lnTo>
                <a:lnTo>
                  <a:pt x="638" y="515"/>
                </a:lnTo>
                <a:lnTo>
                  <a:pt x="638" y="515"/>
                </a:lnTo>
                <a:lnTo>
                  <a:pt x="641" y="474"/>
                </a:lnTo>
                <a:lnTo>
                  <a:pt x="642" y="449"/>
                </a:lnTo>
                <a:lnTo>
                  <a:pt x="642" y="431"/>
                </a:lnTo>
                <a:lnTo>
                  <a:pt x="642" y="431"/>
                </a:lnTo>
                <a:lnTo>
                  <a:pt x="642" y="394"/>
                </a:lnTo>
                <a:lnTo>
                  <a:pt x="641" y="362"/>
                </a:lnTo>
                <a:lnTo>
                  <a:pt x="641" y="362"/>
                </a:lnTo>
                <a:lnTo>
                  <a:pt x="637" y="325"/>
                </a:lnTo>
                <a:lnTo>
                  <a:pt x="637" y="325"/>
                </a:lnTo>
                <a:lnTo>
                  <a:pt x="643" y="315"/>
                </a:lnTo>
                <a:lnTo>
                  <a:pt x="649" y="308"/>
                </a:lnTo>
                <a:lnTo>
                  <a:pt x="649" y="308"/>
                </a:lnTo>
                <a:lnTo>
                  <a:pt x="654" y="312"/>
                </a:lnTo>
                <a:lnTo>
                  <a:pt x="659" y="317"/>
                </a:lnTo>
                <a:lnTo>
                  <a:pt x="661" y="318"/>
                </a:lnTo>
                <a:lnTo>
                  <a:pt x="664" y="318"/>
                </a:lnTo>
                <a:lnTo>
                  <a:pt x="664" y="318"/>
                </a:lnTo>
                <a:lnTo>
                  <a:pt x="668" y="317"/>
                </a:lnTo>
                <a:lnTo>
                  <a:pt x="672" y="316"/>
                </a:lnTo>
                <a:lnTo>
                  <a:pt x="676" y="314"/>
                </a:lnTo>
                <a:lnTo>
                  <a:pt x="676" y="314"/>
                </a:lnTo>
                <a:lnTo>
                  <a:pt x="688" y="318"/>
                </a:lnTo>
                <a:lnTo>
                  <a:pt x="697" y="323"/>
                </a:lnTo>
                <a:lnTo>
                  <a:pt x="707" y="327"/>
                </a:lnTo>
                <a:lnTo>
                  <a:pt x="707" y="327"/>
                </a:lnTo>
                <a:lnTo>
                  <a:pt x="723" y="332"/>
                </a:lnTo>
                <a:lnTo>
                  <a:pt x="730" y="334"/>
                </a:lnTo>
                <a:lnTo>
                  <a:pt x="730" y="334"/>
                </a:lnTo>
                <a:lnTo>
                  <a:pt x="733" y="342"/>
                </a:lnTo>
                <a:lnTo>
                  <a:pt x="737" y="357"/>
                </a:lnTo>
                <a:lnTo>
                  <a:pt x="740" y="366"/>
                </a:lnTo>
                <a:lnTo>
                  <a:pt x="743" y="373"/>
                </a:lnTo>
                <a:lnTo>
                  <a:pt x="747" y="379"/>
                </a:lnTo>
                <a:lnTo>
                  <a:pt x="748" y="381"/>
                </a:lnTo>
                <a:lnTo>
                  <a:pt x="751" y="381"/>
                </a:lnTo>
                <a:lnTo>
                  <a:pt x="751" y="381"/>
                </a:lnTo>
                <a:lnTo>
                  <a:pt x="754" y="381"/>
                </a:lnTo>
                <a:lnTo>
                  <a:pt x="757" y="378"/>
                </a:lnTo>
                <a:lnTo>
                  <a:pt x="760" y="373"/>
                </a:lnTo>
                <a:lnTo>
                  <a:pt x="762" y="367"/>
                </a:lnTo>
                <a:lnTo>
                  <a:pt x="766" y="351"/>
                </a:lnTo>
                <a:lnTo>
                  <a:pt x="769" y="334"/>
                </a:lnTo>
                <a:lnTo>
                  <a:pt x="769" y="334"/>
                </a:lnTo>
                <a:lnTo>
                  <a:pt x="773" y="305"/>
                </a:lnTo>
                <a:lnTo>
                  <a:pt x="775" y="289"/>
                </a:lnTo>
                <a:lnTo>
                  <a:pt x="775" y="289"/>
                </a:lnTo>
                <a:lnTo>
                  <a:pt x="782" y="294"/>
                </a:lnTo>
                <a:lnTo>
                  <a:pt x="787" y="299"/>
                </a:lnTo>
                <a:lnTo>
                  <a:pt x="791" y="305"/>
                </a:lnTo>
                <a:lnTo>
                  <a:pt x="791" y="305"/>
                </a:lnTo>
                <a:lnTo>
                  <a:pt x="792" y="311"/>
                </a:lnTo>
                <a:lnTo>
                  <a:pt x="792" y="321"/>
                </a:lnTo>
                <a:lnTo>
                  <a:pt x="789" y="352"/>
                </a:lnTo>
                <a:lnTo>
                  <a:pt x="786" y="391"/>
                </a:lnTo>
                <a:lnTo>
                  <a:pt x="781" y="427"/>
                </a:lnTo>
                <a:lnTo>
                  <a:pt x="781" y="427"/>
                </a:lnTo>
                <a:lnTo>
                  <a:pt x="776" y="463"/>
                </a:lnTo>
                <a:lnTo>
                  <a:pt x="773" y="497"/>
                </a:lnTo>
                <a:lnTo>
                  <a:pt x="771" y="524"/>
                </a:lnTo>
                <a:lnTo>
                  <a:pt x="770" y="534"/>
                </a:lnTo>
                <a:lnTo>
                  <a:pt x="771" y="541"/>
                </a:lnTo>
                <a:lnTo>
                  <a:pt x="771" y="541"/>
                </a:lnTo>
                <a:lnTo>
                  <a:pt x="775" y="557"/>
                </a:lnTo>
                <a:lnTo>
                  <a:pt x="782" y="578"/>
                </a:lnTo>
                <a:lnTo>
                  <a:pt x="792" y="602"/>
                </a:lnTo>
                <a:lnTo>
                  <a:pt x="792" y="602"/>
                </a:lnTo>
                <a:lnTo>
                  <a:pt x="781" y="604"/>
                </a:lnTo>
                <a:lnTo>
                  <a:pt x="781" y="604"/>
                </a:lnTo>
                <a:lnTo>
                  <a:pt x="776" y="604"/>
                </a:lnTo>
                <a:lnTo>
                  <a:pt x="774" y="606"/>
                </a:lnTo>
                <a:lnTo>
                  <a:pt x="773" y="608"/>
                </a:lnTo>
                <a:lnTo>
                  <a:pt x="773" y="608"/>
                </a:lnTo>
                <a:lnTo>
                  <a:pt x="769" y="615"/>
                </a:lnTo>
                <a:lnTo>
                  <a:pt x="768" y="618"/>
                </a:lnTo>
                <a:lnTo>
                  <a:pt x="766" y="620"/>
                </a:lnTo>
                <a:lnTo>
                  <a:pt x="766" y="620"/>
                </a:lnTo>
                <a:lnTo>
                  <a:pt x="768" y="621"/>
                </a:lnTo>
                <a:lnTo>
                  <a:pt x="770" y="624"/>
                </a:lnTo>
                <a:lnTo>
                  <a:pt x="779" y="627"/>
                </a:lnTo>
                <a:lnTo>
                  <a:pt x="787" y="630"/>
                </a:lnTo>
                <a:lnTo>
                  <a:pt x="794" y="631"/>
                </a:lnTo>
                <a:lnTo>
                  <a:pt x="794" y="631"/>
                </a:lnTo>
                <a:lnTo>
                  <a:pt x="800" y="629"/>
                </a:lnTo>
                <a:lnTo>
                  <a:pt x="805" y="626"/>
                </a:lnTo>
                <a:lnTo>
                  <a:pt x="809" y="624"/>
                </a:lnTo>
                <a:lnTo>
                  <a:pt x="813" y="620"/>
                </a:lnTo>
                <a:lnTo>
                  <a:pt x="815" y="615"/>
                </a:lnTo>
                <a:lnTo>
                  <a:pt x="816" y="610"/>
                </a:lnTo>
                <a:lnTo>
                  <a:pt x="817" y="603"/>
                </a:lnTo>
                <a:lnTo>
                  <a:pt x="817" y="603"/>
                </a:lnTo>
                <a:lnTo>
                  <a:pt x="815" y="587"/>
                </a:lnTo>
                <a:lnTo>
                  <a:pt x="811" y="570"/>
                </a:lnTo>
                <a:lnTo>
                  <a:pt x="809" y="552"/>
                </a:lnTo>
                <a:lnTo>
                  <a:pt x="809" y="543"/>
                </a:lnTo>
                <a:lnTo>
                  <a:pt x="810" y="534"/>
                </a:lnTo>
                <a:lnTo>
                  <a:pt x="810" y="534"/>
                </a:lnTo>
                <a:lnTo>
                  <a:pt x="816" y="499"/>
                </a:lnTo>
                <a:lnTo>
                  <a:pt x="820" y="482"/>
                </a:lnTo>
                <a:lnTo>
                  <a:pt x="823" y="466"/>
                </a:lnTo>
                <a:lnTo>
                  <a:pt x="823" y="466"/>
                </a:lnTo>
                <a:lnTo>
                  <a:pt x="829" y="448"/>
                </a:lnTo>
                <a:lnTo>
                  <a:pt x="837" y="427"/>
                </a:lnTo>
                <a:lnTo>
                  <a:pt x="845" y="408"/>
                </a:lnTo>
                <a:lnTo>
                  <a:pt x="854" y="394"/>
                </a:lnTo>
                <a:lnTo>
                  <a:pt x="854" y="394"/>
                </a:lnTo>
                <a:lnTo>
                  <a:pt x="857" y="386"/>
                </a:lnTo>
                <a:lnTo>
                  <a:pt x="861" y="378"/>
                </a:lnTo>
                <a:lnTo>
                  <a:pt x="868" y="358"/>
                </a:lnTo>
                <a:lnTo>
                  <a:pt x="873" y="335"/>
                </a:lnTo>
                <a:lnTo>
                  <a:pt x="878" y="311"/>
                </a:lnTo>
                <a:lnTo>
                  <a:pt x="878" y="311"/>
                </a:lnTo>
                <a:lnTo>
                  <a:pt x="878" y="299"/>
                </a:lnTo>
                <a:lnTo>
                  <a:pt x="878" y="287"/>
                </a:lnTo>
                <a:lnTo>
                  <a:pt x="877" y="274"/>
                </a:lnTo>
                <a:lnTo>
                  <a:pt x="875" y="262"/>
                </a:lnTo>
                <a:lnTo>
                  <a:pt x="871" y="239"/>
                </a:lnTo>
                <a:lnTo>
                  <a:pt x="867" y="229"/>
                </a:lnTo>
                <a:lnTo>
                  <a:pt x="863" y="222"/>
                </a:lnTo>
                <a:lnTo>
                  <a:pt x="863" y="222"/>
                </a:lnTo>
                <a:lnTo>
                  <a:pt x="857" y="208"/>
                </a:lnTo>
                <a:lnTo>
                  <a:pt x="852" y="196"/>
                </a:lnTo>
                <a:lnTo>
                  <a:pt x="848" y="179"/>
                </a:lnTo>
                <a:lnTo>
                  <a:pt x="848" y="179"/>
                </a:lnTo>
                <a:lnTo>
                  <a:pt x="845" y="162"/>
                </a:lnTo>
                <a:lnTo>
                  <a:pt x="844" y="153"/>
                </a:lnTo>
                <a:lnTo>
                  <a:pt x="839" y="143"/>
                </a:lnTo>
                <a:lnTo>
                  <a:pt x="839" y="143"/>
                </a:lnTo>
                <a:lnTo>
                  <a:pt x="833" y="136"/>
                </a:lnTo>
                <a:lnTo>
                  <a:pt x="828" y="132"/>
                </a:lnTo>
                <a:lnTo>
                  <a:pt x="823" y="128"/>
                </a:lnTo>
                <a:lnTo>
                  <a:pt x="820" y="125"/>
                </a:lnTo>
                <a:lnTo>
                  <a:pt x="820" y="125"/>
                </a:lnTo>
                <a:lnTo>
                  <a:pt x="816" y="119"/>
                </a:lnTo>
                <a:lnTo>
                  <a:pt x="814" y="109"/>
                </a:lnTo>
                <a:lnTo>
                  <a:pt x="810" y="98"/>
                </a:lnTo>
                <a:lnTo>
                  <a:pt x="808" y="93"/>
                </a:lnTo>
                <a:lnTo>
                  <a:pt x="804" y="90"/>
                </a:lnTo>
                <a:lnTo>
                  <a:pt x="804" y="90"/>
                </a:lnTo>
                <a:lnTo>
                  <a:pt x="798" y="80"/>
                </a:lnTo>
                <a:lnTo>
                  <a:pt x="792" y="70"/>
                </a:lnTo>
                <a:lnTo>
                  <a:pt x="780" y="48"/>
                </a:lnTo>
                <a:lnTo>
                  <a:pt x="780" y="48"/>
                </a:lnTo>
                <a:lnTo>
                  <a:pt x="773" y="40"/>
                </a:lnTo>
                <a:lnTo>
                  <a:pt x="766" y="34"/>
                </a:lnTo>
                <a:lnTo>
                  <a:pt x="758" y="29"/>
                </a:lnTo>
                <a:lnTo>
                  <a:pt x="746" y="25"/>
                </a:lnTo>
                <a:lnTo>
                  <a:pt x="746" y="25"/>
                </a:lnTo>
                <a:lnTo>
                  <a:pt x="734" y="24"/>
                </a:lnTo>
                <a:lnTo>
                  <a:pt x="722" y="24"/>
                </a:lnTo>
                <a:lnTo>
                  <a:pt x="695" y="25"/>
                </a:lnTo>
                <a:lnTo>
                  <a:pt x="695" y="25"/>
                </a:lnTo>
                <a:lnTo>
                  <a:pt x="654" y="28"/>
                </a:lnTo>
                <a:lnTo>
                  <a:pt x="627" y="29"/>
                </a:lnTo>
                <a:lnTo>
                  <a:pt x="627" y="2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ゾウのシルエット</dc:title>
  <dc:subject>ゾウのシルエット</dc:subject>
  <dc:creator>http://www.digipot.net</dc:creator>
  <cp:lastModifiedBy/>
  <cp:revision>1</cp:revision>
  <dcterms:created xsi:type="dcterms:W3CDTF">2014-01-30T05:12:09Z</dcterms:created>
  <dcterms:modified xsi:type="dcterms:W3CDTF">2018-03-25T16:29:06Z</dcterms:modified>
  <cp:category/>
  <cp:version>1</cp:version>
</cp:coreProperties>
</file>